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1" r:id="rId2"/>
    <p:sldId id="257" r:id="rId3"/>
    <p:sldId id="256" r:id="rId4"/>
    <p:sldId id="262" r:id="rId5"/>
    <p:sldId id="258" r:id="rId6"/>
    <p:sldId id="263" r:id="rId7"/>
    <p:sldId id="264" r:id="rId8"/>
    <p:sldId id="279" r:id="rId9"/>
    <p:sldId id="277" r:id="rId10"/>
    <p:sldId id="266" r:id="rId11"/>
    <p:sldId id="274" r:id="rId12"/>
    <p:sldId id="259" r:id="rId13"/>
    <p:sldId id="271" r:id="rId14"/>
    <p:sldId id="272" r:id="rId15"/>
    <p:sldId id="260" r:id="rId16"/>
    <p:sldId id="280" r:id="rId17"/>
    <p:sldId id="278" r:id="rId18"/>
    <p:sldId id="267" r:id="rId19"/>
    <p:sldId id="265" r:id="rId20"/>
    <p:sldId id="276" r:id="rId21"/>
    <p:sldId id="273" r:id="rId22"/>
    <p:sldId id="268" r:id="rId23"/>
    <p:sldId id="275" r:id="rId24"/>
    <p:sldId id="270" r:id="rId25"/>
    <p:sldId id="269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73A2-7646-4D6F-8620-85679055A9CB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5C88F-DB2F-49BD-A7C7-3CFBA5D74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8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5C88F-DB2F-49BD-A7C7-3CFBA5D74AE8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143248"/>
            <a:ext cx="7406640" cy="3000396"/>
          </a:xfrm>
        </p:spPr>
        <p:txBody>
          <a:bodyPr/>
          <a:lstStyle/>
          <a:p>
            <a:pPr algn="r"/>
            <a:r>
              <a:rPr lang="ru-RU" sz="4300" dirty="0" err="1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Чернышов</a:t>
            </a:r>
            <a: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Андрей Денисович 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колхоза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период деятельности </a:t>
            </a:r>
            <a:r>
              <a:rPr lang="ru-RU" dirty="0" err="1" smtClean="0"/>
              <a:t>Чернышова</a:t>
            </a:r>
            <a:r>
              <a:rPr lang="ru-RU" dirty="0" smtClean="0"/>
              <a:t> был построен свиноводческий откормочный комплекс на 5 тысяч голов. Маточник на 100 свиноматок, 4 комплекса для крупного рогатого скота в селе Львовском, на хуторах Песчаном, </a:t>
            </a:r>
            <a:r>
              <a:rPr lang="ru-RU" dirty="0" err="1" smtClean="0"/>
              <a:t>Пороно-Покровском</a:t>
            </a:r>
            <a:r>
              <a:rPr lang="ru-RU" dirty="0" smtClean="0"/>
              <a:t>, Ново-Ивановском.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Обед в детском саду</a:t>
            </a:r>
            <a:endParaRPr lang="ru-RU" sz="4800" dirty="0"/>
          </a:p>
        </p:txBody>
      </p:sp>
      <p:pic>
        <p:nvPicPr>
          <p:cNvPr id="4098" name="Picture 2" descr="F:\фото Чернышов\ДС Советская  Калин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95396"/>
            <a:ext cx="4361602" cy="66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101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Деятельность на благо развития здравоохранения села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А. Д. </a:t>
            </a:r>
            <a:r>
              <a:rPr lang="ru-RU" dirty="0" err="1" smtClean="0"/>
              <a:t>Чернышовым</a:t>
            </a:r>
            <a:r>
              <a:rPr lang="ru-RU" dirty="0" smtClean="0"/>
              <a:t> много было сделано для больницы. В 1960 году колхоз передал легковой автомобиль и закрепил своего водителя для обслуживания больных на дому; было отремонтировано старое здание больницы, куда переведено родильное отделение; заасфальтирован больничный двор, сделано многое другое.  15 марта 1964 года была открыта первая больница в крае, построенная на колхозные средства.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 Чернышов\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7" y="195914"/>
            <a:ext cx="8265773" cy="61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439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фото Чернышов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14290"/>
            <a:ext cx="8163700" cy="5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Коллектив больницы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0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 12 лет его руководства колхозом изменилась и культура села Львовского. Были построены бани на всех хуторах, квартиры для специалистов, учителей, ветеранов, 9 водонапорных башен, детские садики на хуторах </a:t>
            </a:r>
            <a:r>
              <a:rPr lang="ru-RU" dirty="0" err="1" smtClean="0"/>
              <a:t>Стефановском</a:t>
            </a:r>
            <a:r>
              <a:rPr lang="ru-RU" dirty="0" smtClean="0"/>
              <a:t>, Ново-Ивановском, </a:t>
            </a:r>
            <a:r>
              <a:rPr lang="ru-RU" dirty="0" err="1" smtClean="0"/>
              <a:t>Пороно-Покровском</a:t>
            </a:r>
            <a:r>
              <a:rPr lang="ru-RU" dirty="0" smtClean="0"/>
              <a:t>, Красном. Началось строительство здания Дома культуры.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о Чернышов\фото80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8273771" cy="61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Строительство Дома культуры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428736"/>
            <a:ext cx="8290778" cy="48196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6501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 Чернышов\фото67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" y="326136"/>
            <a:ext cx="8561832" cy="62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Здание правления колхоза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7678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Строительство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 </a:t>
            </a:r>
            <a:r>
              <a:rPr lang="ru-RU" dirty="0" err="1" smtClean="0"/>
              <a:t>Д.Чернышов</a:t>
            </a:r>
            <a:r>
              <a:rPr lang="ru-RU" dirty="0" smtClean="0"/>
              <a:t> услышал на пленуме райкома, что самая низкая успеваемость в средней школе №27. Проанализировав ситуацию с директором школы, пришли к выводу, что пора строить новую школу.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Андрей Денисович всегда подчеркивал значимость учения, с уважением относился к учителям. В то время в селе Львовском школа была ветхая, постоянно ремонтировалась, и учились ребята в 2 смены. И решил председатель вместе с директором школы и жителями села строить новую школу. Школа должна быть кирпичная, типовая, двухэтажная и с кабинетной системой. Ведь школа это будущее села. После согласования в районе работа закипела. За первый год вырос фундамент и первый этаж. Помогали строителям и ребята 9-х классов. Работали в 2 смены.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Чернышов</a:t>
            </a:r>
            <a:r>
              <a:rPr lang="ru-RU" dirty="0" smtClean="0"/>
              <a:t> Андрей Денисович </a:t>
            </a:r>
            <a:endParaRPr lang="ru-RU" dirty="0"/>
          </a:p>
        </p:txBody>
      </p:sp>
      <p:pic>
        <p:nvPicPr>
          <p:cNvPr id="4" name="Объект 3" descr="F:\фото Чернышов\Чернышов Андрей Денисович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06" y="1447800"/>
            <a:ext cx="3229138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фото Чернышов\фото67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5" y="928670"/>
            <a:ext cx="848215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653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10 класс помогает строить новую школу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97216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Уроки в новой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ото Чернышов\бурлаева л.и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9" y="1357298"/>
            <a:ext cx="8101671" cy="48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180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2 сентября 1968 года состоялось праздничное открытие новой школы. Андрей Денисович </a:t>
            </a:r>
            <a:r>
              <a:rPr lang="ru-RU" dirty="0" err="1" smtClean="0"/>
              <a:t>Чернышов</a:t>
            </a:r>
            <a:r>
              <a:rPr lang="ru-RU" dirty="0" smtClean="0"/>
              <a:t> торжественно вручил символический «ключ» от школы.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фото Чернышов\вечер встречи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9" y="357166"/>
            <a:ext cx="8348783" cy="58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Школьная линейка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950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Благодаря обращению Н. С. </a:t>
            </a:r>
            <a:r>
              <a:rPr lang="ru-RU" dirty="0" err="1" smtClean="0"/>
              <a:t>Науменко</a:t>
            </a:r>
            <a:r>
              <a:rPr lang="ru-RU" dirty="0" smtClean="0"/>
              <a:t> к главе администрации Северского района А. Ш. </a:t>
            </a:r>
            <a:r>
              <a:rPr lang="ru-RU" dirty="0" err="1" smtClean="0"/>
              <a:t>Джариму</a:t>
            </a:r>
            <a:r>
              <a:rPr lang="ru-RU" dirty="0" smtClean="0"/>
              <a:t>, ходатайству Совета ветеранов, Совета старейшин села Львовского А. Д. </a:t>
            </a:r>
            <a:r>
              <a:rPr lang="ru-RU" dirty="0" err="1" smtClean="0"/>
              <a:t>Чернышову</a:t>
            </a:r>
            <a:r>
              <a:rPr lang="ru-RU" dirty="0" smtClean="0"/>
              <a:t> летом 2015 года , в год 100-летия со дня рождения, была открыта мемориальная доска на стене здания школы.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Увековечивание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Надежда Степановна НАУМЕНКО, заслуженный врач РСФСР, ветеран ВОВ писала в газете «Вольная Кубань» «</a:t>
            </a:r>
            <a:r>
              <a:rPr lang="ru-RU" dirty="0" smtClean="0"/>
              <a:t>память А.Д. </a:t>
            </a:r>
            <a:r>
              <a:rPr lang="ru-RU" dirty="0" err="1" smtClean="0"/>
              <a:t>Чернышова</a:t>
            </a:r>
            <a:r>
              <a:rPr lang="ru-RU" dirty="0" smtClean="0"/>
              <a:t> была увековечена на мемориальной доске, которая отныне висит на стене школы № 27 в селе Львовском. На уроках учителя расскажут об истории села и школы и о человеке, который заботился о будущем поколении. У подростков появится чувство гордости за свою школу, уважения к прошлому, любовь к малой родине, а значит и к стране. Ведь без прошлого не может быть и будущего. Хорошо, что эти традиции не умирают, а перед старшим поколением стоит важная задача — сохранять память о достойных людях на долгие годы».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http://glava.sevadm.ru/news/1278/</a:t>
            </a:r>
            <a:r>
              <a:rPr lang="ru-RU" sz="2400" dirty="0" smtClean="0"/>
              <a:t> Статья «Присвоение школе №27 села Львовского имени </a:t>
            </a:r>
            <a:r>
              <a:rPr lang="ru-RU" sz="2400" dirty="0" err="1" smtClean="0"/>
              <a:t>Чернышова</a:t>
            </a:r>
            <a:r>
              <a:rPr lang="ru-RU" sz="2400" dirty="0" smtClean="0"/>
              <a:t> Андрея Денисовича»</a:t>
            </a:r>
          </a:p>
          <a:p>
            <a:r>
              <a:rPr lang="en-US" sz="2400" dirty="0" smtClean="0"/>
              <a:t>http://gazetavk.ru/?d=2015-03-12&amp;r=30&amp;s=16325</a:t>
            </a:r>
            <a:r>
              <a:rPr lang="ru-RU" sz="2400" dirty="0" smtClean="0"/>
              <a:t> Статья </a:t>
            </a:r>
            <a:r>
              <a:rPr lang="ru-RU" sz="2400" i="1" dirty="0" smtClean="0"/>
              <a:t>Надежды Степановны НАУМЕНКО «</a:t>
            </a:r>
            <a:r>
              <a:rPr lang="ru-RU" sz="2400" dirty="0" smtClean="0"/>
              <a:t>Мемориальная доска на школьной стене»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Криводед</a:t>
            </a:r>
            <a:r>
              <a:rPr lang="ru-RU" sz="2400" dirty="0" smtClean="0"/>
              <a:t> В. В. История села Львовского на Кубани/ КГУ КИ -  Краснодар, 2002.</a:t>
            </a:r>
          </a:p>
          <a:p>
            <a:r>
              <a:rPr lang="ru-RU" sz="2400" dirty="0" smtClean="0"/>
              <a:t>Фотоматериалы  музея села Львовского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Чернышов</a:t>
            </a:r>
            <a:r>
              <a:rPr lang="ru-RU" dirty="0" smtClean="0"/>
              <a:t> Андрей Денисович родился 2 июля 1915 года в семье крестьянина.  Учился в школе, окончил семилетку, а после поступил в </a:t>
            </a:r>
            <a:r>
              <a:rPr lang="ru-RU" dirty="0" err="1" smtClean="0"/>
              <a:t>Камышинский</a:t>
            </a:r>
            <a:r>
              <a:rPr lang="ru-RU" dirty="0" smtClean="0"/>
              <a:t> техникум механизации сельского хозяйства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Когда началась Великая Отечественная война, был призван на фронт на третий день войны и направлен в училище связи. В 1942 году ему было присвоенное звание лейтенанта, он был назначен командиром телефонно-кабельной роты. В декабре того же года ему присвоили звание капитана. В 1943 году вступил в партию. С марта 1945 года — начальник связи полка. В ходе войны воевал на Брянском, Белорусском, Центральном и Украинском фронтах. Победу встретил в Праге в звании подполковника. 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Был награжден двумя орденами Красной Звезды и орденом Великой Отечественной войны 1-й и 2-й степени.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Трудовая деятельность на Кубани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После войны в 1946 году переехал на Кубань, в станицу Северскую Краснодарского края, где работал начальником связи, был избран секретарем Северского райкома партии, в 1957 году был награжден медалью «За трудовую доблесть». В этом же году был избран председателем колхоза «Кубань»(в последствии «За мир») в селе Львовском, где он проработал до 1969 года.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в колхозе «Кубань»</a:t>
            </a:r>
            <a:br>
              <a:rPr lang="ru-RU" dirty="0" smtClean="0"/>
            </a:br>
            <a:r>
              <a:rPr lang="ru-RU" dirty="0" smtClean="0"/>
              <a:t>(«За мир» с 1966 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После укрупнения в составе Львовского Совета и колхоза в 1957 году стало 12 населённых пункта. В колхозе «Кубань» было 12 комплексных бригад, 3 – строительные, 2 кирпичных завода, 1 мелиоративная бригада, 12 МТФ, 5СТФ, 4ОТФ, птицеферма, гараж, мастерские, </a:t>
            </a:r>
            <a:r>
              <a:rPr lang="ru-RU" dirty="0" err="1" smtClean="0"/>
              <a:t>электроцех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За 12 лет его работы на посту председателя колхоза было построено много социальных объектов: детские сады, сельские клубы. На 3 улицы села Львовского лёг асфальт. Были заасфальтированы дороги до хуторов.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фото Чернышов\фото80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0" y="211142"/>
            <a:ext cx="7682700" cy="62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934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фото Чернышов\фото67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6" y="214290"/>
            <a:ext cx="8443736" cy="60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214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852</Words>
  <Application>Microsoft Office PowerPoint</Application>
  <PresentationFormat>Экран (4:3)</PresentationFormat>
  <Paragraphs>37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Презентация PowerPoint</vt:lpstr>
      <vt:lpstr>Чернышов Андрей Денисович </vt:lpstr>
      <vt:lpstr>Презентация PowerPoint</vt:lpstr>
      <vt:lpstr>Великая Отечественная война</vt:lpstr>
      <vt:lpstr>Презентация PowerPoint</vt:lpstr>
      <vt:lpstr>Трудовая деятельность на Кубани</vt:lpstr>
      <vt:lpstr>Работа в колхозе «Кубань» («За мир» с 1966 г.)</vt:lpstr>
      <vt:lpstr>Презентация PowerPoint</vt:lpstr>
      <vt:lpstr>Презентация PowerPoint</vt:lpstr>
      <vt:lpstr>Развитие колхоза</vt:lpstr>
      <vt:lpstr>Презентация PowerPoint</vt:lpstr>
      <vt:lpstr>Деятельность на благо развития здравоохранения села </vt:lpstr>
      <vt:lpstr>Презентация PowerPoint</vt:lpstr>
      <vt:lpstr>Коллектив больницы</vt:lpstr>
      <vt:lpstr>Развитие культуры</vt:lpstr>
      <vt:lpstr>Строительство Дома культуры</vt:lpstr>
      <vt:lpstr>Здание правления колхоза</vt:lpstr>
      <vt:lpstr>Строительство школы</vt:lpstr>
      <vt:lpstr>Презентация PowerPoint</vt:lpstr>
      <vt:lpstr>10 класс помогает строить новую школу</vt:lpstr>
      <vt:lpstr>Уроки в новой школе</vt:lpstr>
      <vt:lpstr>Презентация PowerPoint</vt:lpstr>
      <vt:lpstr>Школьная линейка</vt:lpstr>
      <vt:lpstr>Презентация PowerPoint</vt:lpstr>
      <vt:lpstr>Увековечивание памяти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Чернышов Андрей Денисович </dc:title>
  <dc:creator>Галина</dc:creator>
  <cp:lastModifiedBy>Наталья</cp:lastModifiedBy>
  <cp:revision>16</cp:revision>
  <dcterms:created xsi:type="dcterms:W3CDTF">2015-08-27T14:17:35Z</dcterms:created>
  <dcterms:modified xsi:type="dcterms:W3CDTF">2020-04-23T15:52:56Z</dcterms:modified>
</cp:coreProperties>
</file>