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6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A39A62-86B9-4B7C-BF28-816000EC093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ECBFAA-1738-494C-A89B-4856FB9D54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4968552" cy="18001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Проект по технологии выполнила</a:t>
            </a:r>
          </a:p>
          <a:p>
            <a:r>
              <a:rPr lang="ru-RU" dirty="0" smtClean="0"/>
              <a:t> Ткаченко Алёна ученица 8 «Б» класса</a:t>
            </a:r>
          </a:p>
          <a:p>
            <a:r>
              <a:rPr lang="ru-RU" dirty="0" smtClean="0"/>
              <a:t>Руководитель проекта учитель</a:t>
            </a:r>
          </a:p>
          <a:p>
            <a:r>
              <a:rPr lang="ru-RU" dirty="0" smtClean="0"/>
              <a:t> технологии Тимофеева С.Л.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3"/>
            <a:ext cx="7165348" cy="1224136"/>
          </a:xfrm>
        </p:spPr>
        <p:txBody>
          <a:bodyPr/>
          <a:lstStyle/>
          <a:p>
            <a:r>
              <a:rPr lang="ru-RU" dirty="0" smtClean="0"/>
              <a:t>Букет из конфет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2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Последовательно заворачиваем конфеты в синюю и …</a:t>
            </a:r>
            <a:endParaRPr lang="ru-RU" sz="3200" dirty="0"/>
          </a:p>
        </p:txBody>
      </p:sp>
      <p:pic>
        <p:nvPicPr>
          <p:cNvPr id="2050" name="Picture 2" descr="C:\Users\User\Desktop\ГОДОВЫЕ 2018 ПРОЕКТЫ\фото Ткаченко букет из конфет\IMG_4572-21-03-18-12-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ОДОВЫЕ 2018 ПРОЕКТЫ\фото Ткаченко букет из конфет\IMG_4571-21-03-18-12-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желтую бумагу</a:t>
            </a:r>
            <a:endParaRPr lang="ru-RU" dirty="0"/>
          </a:p>
        </p:txBody>
      </p:sp>
      <p:pic>
        <p:nvPicPr>
          <p:cNvPr id="3074" name="Picture 2" descr="C:\Users\User\Desktop\ГОДОВЫЕ 2018 ПРОЕКТЫ\фото Ткаченко букет из конфет\IMG_4566-21-03-18-12-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ГОДОВЫЕ 2018 ПРОЕКТЫ\фото Ткаченко букет из конфет\IMG_4568-21-03-18-12-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заготовки и прикрепляем листики</a:t>
            </a:r>
            <a:endParaRPr lang="ru-RU" dirty="0"/>
          </a:p>
        </p:txBody>
      </p:sp>
      <p:pic>
        <p:nvPicPr>
          <p:cNvPr id="4098" name="Picture 2" descr="C:\Users\User\Desktop\ГОДОВЫЕ 2018 ПРОЕКТЫ\фото Ткаченко букет из конфет\IMG_4563-21-03-18-12-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ГОДОВЫЕ 2018 ПРОЕКТЫ\фото Ткаченко букет из конфет\IMG_4564-21-03-18-12-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488921" cy="33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Составляем корзинку</a:t>
            </a:r>
            <a:endParaRPr lang="ru-RU" dirty="0"/>
          </a:p>
        </p:txBody>
      </p:sp>
      <p:pic>
        <p:nvPicPr>
          <p:cNvPr id="5122" name="Picture 2" descr="C:\Users\User\Desktop\ГОДОВЫЕ 2018 ПРОЕКТЫ\фото Ткаченко букет из конфет\DSC019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376607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08984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ПОДАРОК СВОИМИ РУКАМИ - ЭТО ОЧЕНЬ ТРОГАТЕЛЬНО….</a:t>
            </a:r>
          </a:p>
          <a:p>
            <a:pPr algn="ctr"/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В ТО ЖЕ ВРЕМЯ ОЧЕНЬ ЭКОНОМНО!!!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6301253" cy="1512167"/>
          </a:xfrm>
        </p:spPr>
        <p:txBody>
          <a:bodyPr/>
          <a:lstStyle/>
          <a:p>
            <a:r>
              <a:rPr lang="ru-RU" dirty="0" smtClean="0"/>
              <a:t>Обоснование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5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394582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СДЕЛАТЬ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БУКЕТ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КОНФЕТ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260649"/>
            <a:ext cx="5653180" cy="864095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4896" cy="416184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Закреплять навыки работы с жатой  </a:t>
            </a:r>
            <a:r>
              <a:rPr lang="ru-RU" sz="3600" dirty="0" smtClean="0">
                <a:solidFill>
                  <a:srgbClr val="7030A0"/>
                </a:solidFill>
              </a:rPr>
              <a:t>БУМАГОЙ ,РАЗВИВАТЬ  ФАНТАЗИЮ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ВОСПИТЫВАТЬ  АККУРАТНОСТЬ  И УСИДЧИВОСТЬ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404665"/>
            <a:ext cx="5221132" cy="1152127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6192687" cy="1368152"/>
          </a:xfrm>
        </p:spPr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6537" y="1505548"/>
            <a:ext cx="3600401" cy="4855017"/>
          </a:xfrm>
        </p:spPr>
      </p:pic>
    </p:spTree>
    <p:extLst>
      <p:ext uri="{BB962C8B-B14F-4D97-AF65-F5344CB8AC3E}">
        <p14:creationId xmlns:p14="http://schemas.microsoft.com/office/powerpoint/2010/main" val="38465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r>
              <a:rPr lang="ru-RU" sz="4400" dirty="0" smtClean="0"/>
              <a:t>Делаем заготовки  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" y="2476368"/>
            <a:ext cx="2726630" cy="36355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62" y="2492896"/>
            <a:ext cx="2714233" cy="3618979"/>
          </a:xfrm>
        </p:spPr>
      </p:pic>
    </p:spTree>
    <p:extLst>
      <p:ext uri="{BB962C8B-B14F-4D97-AF65-F5344CB8AC3E}">
        <p14:creationId xmlns:p14="http://schemas.microsoft.com/office/powerpoint/2010/main" val="21864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512511" cy="1296144"/>
          </a:xfrm>
        </p:spPr>
        <p:txBody>
          <a:bodyPr/>
          <a:lstStyle/>
          <a:p>
            <a:r>
              <a:rPr lang="ru-RU" sz="4000" dirty="0" smtClean="0"/>
              <a:t>Складываем лепестк</a:t>
            </a:r>
            <a:r>
              <a:rPr lang="ru-RU" sz="4000" dirty="0"/>
              <a:t>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606277" cy="3475037"/>
          </a:xfrm>
        </p:spPr>
      </p:pic>
      <p:pic>
        <p:nvPicPr>
          <p:cNvPr id="1026" name="Picture 2" descr="C:\Users\User\Desktop\ткаченко букет из конфет\IMG_4575-21-03-18-12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1143000"/>
          </a:xfrm>
        </p:spPr>
        <p:txBody>
          <a:bodyPr/>
          <a:lstStyle/>
          <a:p>
            <a:r>
              <a:rPr lang="ru-RU" sz="3600" dirty="0" smtClean="0"/>
              <a:t>Конфеты надеваем на деревянную заготовку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74" y="2420938"/>
            <a:ext cx="2726754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375"/>
            <a:ext cx="2760563" cy="3475038"/>
          </a:xfrm>
        </p:spPr>
      </p:pic>
    </p:spTree>
    <p:extLst>
      <p:ext uri="{BB962C8B-B14F-4D97-AF65-F5344CB8AC3E}">
        <p14:creationId xmlns:p14="http://schemas.microsoft.com/office/powerpoint/2010/main" val="470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12511" cy="1143000"/>
          </a:xfrm>
        </p:spPr>
        <p:txBody>
          <a:bodyPr/>
          <a:lstStyle/>
          <a:p>
            <a:r>
              <a:rPr lang="ru-RU" sz="3600" dirty="0" smtClean="0"/>
              <a:t>Фиксируем скотчем и заворачиваем в бумажные заготовки</a:t>
            </a:r>
            <a:endParaRPr lang="ru-RU" sz="3600" dirty="0"/>
          </a:p>
        </p:txBody>
      </p:sp>
      <p:pic>
        <p:nvPicPr>
          <p:cNvPr id="1026" name="Picture 2" descr="C:\Users\User\Desktop\ГОДОВЫЕ 2018 ПРОЕКТЫ\фото Ткаченко букет из конфет\IMG_4585-21-03-18-12-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74" y="2492375"/>
            <a:ext cx="2606278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ОДОВЫЕ 2018 ПРОЕКТЫ\фото Ткаченко букет из конфет\IMG_4574-21-03-18-12-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17" y="2492375"/>
            <a:ext cx="2606278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101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Букет из конфет</vt:lpstr>
      <vt:lpstr>Обоснование</vt:lpstr>
      <vt:lpstr>Цель</vt:lpstr>
      <vt:lpstr>Задачи</vt:lpstr>
      <vt:lpstr>Материалы</vt:lpstr>
      <vt:lpstr>Делаем заготовки  </vt:lpstr>
      <vt:lpstr>Складываем лепестки</vt:lpstr>
      <vt:lpstr>Конфеты надеваем на деревянную заготовку</vt:lpstr>
      <vt:lpstr>Фиксируем скотчем и заворачиваем в бумажные заготовки</vt:lpstr>
      <vt:lpstr>Последовательно заворачиваем конфеты в синюю и …</vt:lpstr>
      <vt:lpstr>… и желтую бумагу</vt:lpstr>
      <vt:lpstr>Делаем заготовки и прикрепляем листики</vt:lpstr>
      <vt:lpstr>Составляем корзинку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из конфет</dc:title>
  <dc:creator>User</dc:creator>
  <cp:lastModifiedBy>User</cp:lastModifiedBy>
  <cp:revision>11</cp:revision>
  <dcterms:created xsi:type="dcterms:W3CDTF">2018-03-21T10:03:42Z</dcterms:created>
  <dcterms:modified xsi:type="dcterms:W3CDTF">2018-11-19T11:15:15Z</dcterms:modified>
</cp:coreProperties>
</file>