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57" r:id="rId5"/>
    <p:sldId id="267" r:id="rId6"/>
    <p:sldId id="260" r:id="rId7"/>
    <p:sldId id="261" r:id="rId8"/>
    <p:sldId id="262" r:id="rId9"/>
    <p:sldId id="275" r:id="rId10"/>
    <p:sldId id="263" r:id="rId11"/>
    <p:sldId id="264" r:id="rId12"/>
    <p:sldId id="265" r:id="rId13"/>
    <p:sldId id="266" r:id="rId14"/>
    <p:sldId id="268" r:id="rId15"/>
    <p:sldId id="277" r:id="rId16"/>
    <p:sldId id="276" r:id="rId17"/>
    <p:sldId id="269" r:id="rId18"/>
    <p:sldId id="271" r:id="rId19"/>
    <p:sldId id="272" r:id="rId20"/>
    <p:sldId id="273" r:id="rId21"/>
    <p:sldId id="274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4" autoAdjust="0"/>
    <p:restoredTop sz="93230" autoAdjust="0"/>
  </p:normalViewPr>
  <p:slideViewPr>
    <p:cSldViewPr>
      <p:cViewPr varScale="1">
        <p:scale>
          <a:sx n="152" d="100"/>
          <a:sy n="152" d="100"/>
        </p:scale>
        <p:origin x="214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E19C-CEF7-4AA4-AA47-3B0453729C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89FB12-D4D2-45C1-AE63-91E5111C12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E19C-CEF7-4AA4-AA47-3B0453729C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FB12-D4D2-45C1-AE63-91E5111C12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E19C-CEF7-4AA4-AA47-3B0453729C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FB12-D4D2-45C1-AE63-91E5111C12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E19C-CEF7-4AA4-AA47-3B0453729C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89FB12-D4D2-45C1-AE63-91E5111C12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E19C-CEF7-4AA4-AA47-3B0453729C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FB12-D4D2-45C1-AE63-91E5111C12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E19C-CEF7-4AA4-AA47-3B0453729C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FB12-D4D2-45C1-AE63-91E5111C12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E19C-CEF7-4AA4-AA47-3B0453729C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89FB12-D4D2-45C1-AE63-91E5111C12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E19C-CEF7-4AA4-AA47-3B0453729C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FB12-D4D2-45C1-AE63-91E5111C12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E19C-CEF7-4AA4-AA47-3B0453729C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FB12-D4D2-45C1-AE63-91E5111C12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E19C-CEF7-4AA4-AA47-3B0453729C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FB12-D4D2-45C1-AE63-91E5111C12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E19C-CEF7-4AA4-AA47-3B0453729C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FB12-D4D2-45C1-AE63-91E5111C127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D7E19C-CEF7-4AA4-AA47-3B0453729CD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89FB12-D4D2-45C1-AE63-91E5111C127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dirty="0"/>
              <a:t>ПРОЕКТ «диванная подушка» выполненный в технике Лоскутной пластики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212976"/>
            <a:ext cx="5936704" cy="2137792"/>
          </a:xfrm>
        </p:spPr>
        <p:txBody>
          <a:bodyPr/>
          <a:lstStyle/>
          <a:p>
            <a:r>
              <a:rPr lang="ru-RU" dirty="0"/>
              <a:t>Проект по технологии выполнила </a:t>
            </a:r>
          </a:p>
          <a:p>
            <a:r>
              <a:rPr lang="ru-RU" dirty="0" err="1"/>
              <a:t>Вагайцева</a:t>
            </a:r>
            <a:r>
              <a:rPr lang="ru-RU" dirty="0"/>
              <a:t> Илона ученица 8 «Б»</a:t>
            </a:r>
          </a:p>
          <a:p>
            <a:r>
              <a:rPr lang="ru-RU" dirty="0"/>
              <a:t>Руководитель проекта учитель</a:t>
            </a:r>
          </a:p>
          <a:p>
            <a:r>
              <a:rPr lang="ru-RU" dirty="0"/>
              <a:t>технологии Тимофеева С.Л. </a:t>
            </a:r>
          </a:p>
        </p:txBody>
      </p:sp>
    </p:spTree>
    <p:extLst>
      <p:ext uri="{BB962C8B-B14F-4D97-AF65-F5344CB8AC3E}">
        <p14:creationId xmlns:p14="http://schemas.microsoft.com/office/powerpoint/2010/main" val="4210276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776864" cy="838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1840" y="1963135"/>
            <a:ext cx="3723815" cy="4104456"/>
          </a:xfrm>
        </p:spPr>
      </p:pic>
      <p:pic>
        <p:nvPicPr>
          <p:cNvPr id="2050" name="Picture 2" descr="C:\Users\User\Desktop\Вагайцева\IMG_4679-28-03-18-10-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84" y="2145432"/>
            <a:ext cx="4464496" cy="37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6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Вагайцева\IMG_4690-28-03-18-10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37" y="1412775"/>
            <a:ext cx="2849488" cy="474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312368" cy="4416491"/>
          </a:xfrm>
        </p:spPr>
      </p:pic>
      <p:pic>
        <p:nvPicPr>
          <p:cNvPr id="3074" name="Picture 2" descr="C:\Users\User\Desktop\Вагайцева\IMG_4676-28-03-18-10-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314781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38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Чередую ленточки полотняным переплетением</a:t>
            </a:r>
          </a:p>
        </p:txBody>
      </p:sp>
    </p:spTree>
    <p:extLst>
      <p:ext uri="{BB962C8B-B14F-4D97-AF65-F5344CB8AC3E}">
        <p14:creationId xmlns:p14="http://schemas.microsoft.com/office/powerpoint/2010/main" val="348420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Фиксирую ленты на основе по всему периметру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28800"/>
            <a:ext cx="3789659" cy="5052880"/>
          </a:xfrm>
        </p:spPr>
      </p:pic>
    </p:spTree>
    <p:extLst>
      <p:ext uri="{BB962C8B-B14F-4D97-AF65-F5344CB8AC3E}">
        <p14:creationId xmlns:p14="http://schemas.microsoft.com/office/powerpoint/2010/main" val="121578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примётываю ткань нижней стороны наволочки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АПРЕЛЬ 2018\Вагайцева\IMG_4911-18-04-18-1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0513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АПРЕЛЬ 2018\Вагайцева\IMG_4910-18-04-18-12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13216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551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Прокладываю строчку и выворачиваю наволочку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АПРЕЛЬ 2018\Вагайцева\IMG_4909-18-04-18-1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39248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АПРЕЛЬ 2018\Вагайцева\IMG_4907-18-04-18-12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6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ГОДОВЫЕ 2018 ПРОЕКТЫ\ДИВАННАЯ ПОДУШКА Вагайцева Илона\Вагайцева\IMG_4906-18-04-18-12-13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52539"/>
            <a:ext cx="426647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89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Выметываю край</a:t>
            </a:r>
          </a:p>
        </p:txBody>
      </p:sp>
      <p:pic>
        <p:nvPicPr>
          <p:cNvPr id="1026" name="Picture 2" descr="C:\Users\User\Desktop\ГОДОВЫЕ 2018 ПРОЕКТЫ\ДИВАННАЯ ПОДУШКА Вагайцева Илона\Вагайцева\DSC018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ГОДОВЫЕ 2018 ПРОЕКТЫ\ДИВАННАЯ ПОДУШКА Вагайцева Илона\Вагайцева\DSC018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68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Нижняя наволочка для наполнителя готова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АПРЕЛЬ 2018\Вагайцева\IMG_4905-18-04-18-1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7962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АПРЕЛЬ 2018\Вагайцева\IMG_4904-18-04-18-12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56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Наполняю и зашиваю наволочку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АПРЕЛЬ 2018\Вагайцева\IMG_4900-18-04-18-1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88843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АПРЕЛЬ 2018\Вагайцева\IMG_4901-18-04-18-12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06" y="1487609"/>
            <a:ext cx="381642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25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Основную наволочку надеваю на нижнюю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АПРЕЛЬ 2018\Вагайцева\IMG_4902-18-04-18-1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46805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50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419600" cy="811560"/>
          </a:xfrm>
        </p:spPr>
        <p:txBody>
          <a:bodyPr/>
          <a:lstStyle/>
          <a:p>
            <a:r>
              <a:rPr lang="ru-RU" dirty="0"/>
              <a:t>Обоснование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На просторах Интернета я увидела как люди делают подушки разных размеров и в разных техниках . Мне понравилась подушка выполненная в технике «Браузер» и я захотела сделать такую же!</a:t>
            </a:r>
          </a:p>
        </p:txBody>
      </p:sp>
    </p:spTree>
    <p:extLst>
      <p:ext uri="{BB962C8B-B14F-4D97-AF65-F5344CB8AC3E}">
        <p14:creationId xmlns:p14="http://schemas.microsoft.com/office/powerpoint/2010/main" val="762133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949" y="116632"/>
            <a:ext cx="8686800" cy="838200"/>
          </a:xfrm>
        </p:spPr>
        <p:txBody>
          <a:bodyPr/>
          <a:lstStyle/>
          <a:p>
            <a:r>
              <a:rPr lang="ru-RU" dirty="0"/>
              <a:t>МОЯ ПОДУШКА ГОТОВА!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ГОДОВЫЕ 2018 ПРОЕКТЫ\ДИВАННАЯ ПОДУШКА Вагайцева Илона\Вагайцева\DSC01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38" y="1085330"/>
            <a:ext cx="4329503" cy="577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210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Подушка получилась нарядная, весёлая и аккуратная! </a:t>
            </a:r>
          </a:p>
          <a:p>
            <a:r>
              <a:rPr lang="ru-RU" sz="4800" dirty="0"/>
              <a:t>Я очень довольна своей работой!</a:t>
            </a:r>
          </a:p>
        </p:txBody>
      </p:sp>
    </p:spTree>
    <p:extLst>
      <p:ext uri="{BB962C8B-B14F-4D97-AF65-F5344CB8AC3E}">
        <p14:creationId xmlns:p14="http://schemas.microsoft.com/office/powerpoint/2010/main" val="2840178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420888"/>
            <a:ext cx="8686800" cy="3659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81644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3744416" cy="667544"/>
          </a:xfrm>
        </p:spPr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dirty="0"/>
              <a:t>СДЕЛАТЬ</a:t>
            </a:r>
          </a:p>
          <a:p>
            <a:pPr marL="0" indent="0" algn="ctr">
              <a:buNone/>
            </a:pPr>
            <a:r>
              <a:rPr lang="ru-RU" sz="5400" dirty="0"/>
              <a:t> ДЕКОРАТИВНУЮ </a:t>
            </a:r>
          </a:p>
          <a:p>
            <a:pPr marL="0" indent="0" algn="ctr">
              <a:buNone/>
            </a:pPr>
            <a:r>
              <a:rPr lang="ru-RU" sz="5400" dirty="0"/>
              <a:t>ПОДУШКУ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835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2520280" cy="838200"/>
          </a:xfrm>
        </p:spPr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524056" cy="4235301"/>
          </a:xfrm>
        </p:spPr>
        <p:txBody>
          <a:bodyPr>
            <a:normAutofit/>
          </a:bodyPr>
          <a:lstStyle/>
          <a:p>
            <a:r>
              <a:rPr lang="ru-RU" sz="4000" dirty="0"/>
              <a:t>Освоить лоскутную технику</a:t>
            </a:r>
          </a:p>
          <a:p>
            <a:r>
              <a:rPr lang="ru-RU" sz="4000" dirty="0"/>
              <a:t>Развивать мелкую моторику рук</a:t>
            </a:r>
          </a:p>
          <a:p>
            <a:r>
              <a:rPr lang="ru-RU" sz="4000" dirty="0"/>
              <a:t>Воспитывать  в себе усидчивость и аккуратность </a:t>
            </a:r>
          </a:p>
        </p:txBody>
      </p:sp>
    </p:spTree>
    <p:extLst>
      <p:ext uri="{BB962C8B-B14F-4D97-AF65-F5344CB8AC3E}">
        <p14:creationId xmlns:p14="http://schemas.microsoft.com/office/powerpoint/2010/main" val="237931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заТраты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ТКАНИ – 125 Р</a:t>
            </a:r>
          </a:p>
          <a:p>
            <a:pPr algn="ctr"/>
            <a:r>
              <a:rPr lang="ru-RU" dirty="0"/>
              <a:t>ЛЕНТЫ – 80 Р</a:t>
            </a:r>
          </a:p>
          <a:p>
            <a:pPr algn="ctr"/>
            <a:r>
              <a:rPr lang="ru-RU" dirty="0"/>
              <a:t>НАПОЛНИТЕЛЬ – 0 Р</a:t>
            </a:r>
          </a:p>
          <a:p>
            <a:pPr algn="ctr"/>
            <a:r>
              <a:rPr lang="ru-RU" dirty="0"/>
              <a:t>    ВСЕГО – 205 Р</a:t>
            </a:r>
          </a:p>
        </p:txBody>
      </p:sp>
    </p:spTree>
    <p:extLst>
      <p:ext uri="{BB962C8B-B14F-4D97-AF65-F5344CB8AC3E}">
        <p14:creationId xmlns:p14="http://schemas.microsoft.com/office/powerpoint/2010/main" val="280906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4203576" cy="739552"/>
          </a:xfrm>
        </p:spPr>
        <p:txBody>
          <a:bodyPr/>
          <a:lstStyle/>
          <a:p>
            <a:r>
              <a:rPr lang="ru-RU" dirty="0"/>
              <a:t>История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Оказывается техника изготовления лент и декорирования ими предметов одежды была известна человеку очень-очень давно. С давних времён узкие полоски ткани применялись в повседневной жизни и разного рода деятельностей людей. Уже в Древней Греции женщины вплетали в волосы полоски тканей, чтобы «оживить» свой образ. Повязки украшенные золотом и драгоценными камнями, вплетали в косы в Древнем Риме. Кроме того, цветными лентами отделывали одежды, причём каждому социальному классу соответствовал свой цвет </a:t>
            </a:r>
            <a:r>
              <a:rPr lang="ru-RU"/>
              <a:t>и материал.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08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57200"/>
            <a:ext cx="6867872" cy="739552"/>
          </a:xfrm>
        </p:spPr>
        <p:txBody>
          <a:bodyPr/>
          <a:lstStyle/>
          <a:p>
            <a:r>
              <a:rPr lang="ru-RU" dirty="0"/>
              <a:t>материалы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1891" y="870557"/>
            <a:ext cx="4549453" cy="6065939"/>
          </a:xfrm>
        </p:spPr>
      </p:pic>
    </p:spTree>
    <p:extLst>
      <p:ext uri="{BB962C8B-B14F-4D97-AF65-F5344CB8AC3E}">
        <p14:creationId xmlns:p14="http://schemas.microsoft.com/office/powerpoint/2010/main" val="53609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Вагайцева\IMG_4684-28-03-18-10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68664" y="932722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982" y="260648"/>
            <a:ext cx="8686800" cy="838200"/>
          </a:xfrm>
        </p:spPr>
        <p:txBody>
          <a:bodyPr>
            <a:noAutofit/>
          </a:bodyPr>
          <a:lstStyle/>
          <a:p>
            <a:r>
              <a:rPr lang="ru-RU" sz="3200" dirty="0"/>
              <a:t>Вырезаю лоскут из бязи нужного мне  размера . этот лоскут будет служить основой под ленты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099" y="921197"/>
            <a:ext cx="2949474" cy="3932633"/>
          </a:xfrm>
        </p:spPr>
      </p:pic>
      <p:pic>
        <p:nvPicPr>
          <p:cNvPr id="1026" name="Picture 2" descr="C:\Users\User\Desktop\Вагайцева\IMG_4687-28-03-18-10-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30873" y="2941935"/>
            <a:ext cx="2922392" cy="389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4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Нарезаю и Фиксирую ленты </a:t>
            </a:r>
            <a:br>
              <a:rPr lang="ru-RU" dirty="0"/>
            </a:br>
            <a:r>
              <a:rPr lang="ru-RU" dirty="0"/>
              <a:t>на основе  булавками</a:t>
            </a:r>
          </a:p>
        </p:txBody>
      </p:sp>
      <p:pic>
        <p:nvPicPr>
          <p:cNvPr id="1027" name="Picture 3" descr="C:\Users\User\Desktop\ГОДОВЫЕ 2018 ПРОЕКТЫ\ДИВАННАЯ ПОДУШКА Вагайцева Илона\Вагайцева\IMG_4681-28-03-18-10-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ГОДОВЫЕ 2018 ПРОЕКТЫ\ДИВАННАЯ ПОДУШКА Вагайцева Илона\Вагайцева\IMG_4682-28-03-18-10-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9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54A838"/>
      </a:accent5>
      <a:accent6>
        <a:srgbClr val="A5C249"/>
      </a:accent6>
      <a:hlink>
        <a:srgbClr val="F491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186</TotalTime>
  <Words>262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Franklin Gothic Book</vt:lpstr>
      <vt:lpstr>Franklin Gothic Medium</vt:lpstr>
      <vt:lpstr>Wingdings 2</vt:lpstr>
      <vt:lpstr>Трек</vt:lpstr>
      <vt:lpstr>ПРОЕКТ «диванная подушка» выполненный в технике Лоскутной пластики</vt:lpstr>
      <vt:lpstr>Обоснование</vt:lpstr>
      <vt:lpstr>цель</vt:lpstr>
      <vt:lpstr>ЗАДАЧИ</vt:lpstr>
      <vt:lpstr>заТраты</vt:lpstr>
      <vt:lpstr>История </vt:lpstr>
      <vt:lpstr>материалы</vt:lpstr>
      <vt:lpstr>Вырезаю лоскут из бязи нужного мне  размера . этот лоскут будет служить основой под ленты</vt:lpstr>
      <vt:lpstr>Нарезаю и Фиксирую ленты  на основе  булавками</vt:lpstr>
      <vt:lpstr>Презентация PowerPoint</vt:lpstr>
      <vt:lpstr>Чередую ленточки полотняным переплетением</vt:lpstr>
      <vt:lpstr>Фиксирую ленты на основе по всему периметру</vt:lpstr>
      <vt:lpstr>примётываю ткань нижней стороны наволочки</vt:lpstr>
      <vt:lpstr>Прокладываю строчку и выворачиваю наволочку</vt:lpstr>
      <vt:lpstr>Презентация PowerPoint</vt:lpstr>
      <vt:lpstr>Выметываю край</vt:lpstr>
      <vt:lpstr>Нижняя наволочка для наполнителя готова</vt:lpstr>
      <vt:lpstr>Наполняю и зашиваю наволочку</vt:lpstr>
      <vt:lpstr>Основную наволочку надеваю на нижнюю</vt:lpstr>
      <vt:lpstr>МОЯ ПОДУШКА ГОТОВА!</vt:lpstr>
      <vt:lpstr>ВЫВОД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диванная подушка выполненный в технике ла</dc:title>
  <dc:creator>User</dc:creator>
  <cp:lastModifiedBy>Руслан</cp:lastModifiedBy>
  <cp:revision>23</cp:revision>
  <dcterms:created xsi:type="dcterms:W3CDTF">2018-03-28T07:37:21Z</dcterms:created>
  <dcterms:modified xsi:type="dcterms:W3CDTF">2021-12-03T10:05:56Z</dcterms:modified>
</cp:coreProperties>
</file>