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25B0-3DE2-4B13-81C0-3A1F4AF62545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8970FF-2E80-425C-823B-48F5A8610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25B0-3DE2-4B13-81C0-3A1F4AF62545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70FF-2E80-425C-823B-48F5A8610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25B0-3DE2-4B13-81C0-3A1F4AF62545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70FF-2E80-425C-823B-48F5A8610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25B0-3DE2-4B13-81C0-3A1F4AF62545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70FF-2E80-425C-823B-48F5A8610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25B0-3DE2-4B13-81C0-3A1F4AF62545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8970FF-2E80-425C-823B-48F5A861035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25B0-3DE2-4B13-81C0-3A1F4AF62545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70FF-2E80-425C-823B-48F5A8610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25B0-3DE2-4B13-81C0-3A1F4AF62545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70FF-2E80-425C-823B-48F5A8610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25B0-3DE2-4B13-81C0-3A1F4AF62545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70FF-2E80-425C-823B-48F5A8610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25B0-3DE2-4B13-81C0-3A1F4AF62545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70FF-2E80-425C-823B-48F5A8610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25B0-3DE2-4B13-81C0-3A1F4AF62545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70FF-2E80-425C-823B-48F5A86103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25B0-3DE2-4B13-81C0-3A1F4AF62545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8970FF-2E80-425C-823B-48F5A86103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B2F25B0-3DE2-4B13-81C0-3A1F4AF62545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68970FF-2E80-425C-823B-48F5A861035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7772400" cy="2955775"/>
          </a:xfrm>
        </p:spPr>
        <p:txBody>
          <a:bodyPr/>
          <a:lstStyle/>
          <a:p>
            <a:r>
              <a:rPr lang="ru-RU" sz="7200" dirty="0" smtClean="0"/>
              <a:t>Проект по технологии </a:t>
            </a:r>
            <a:r>
              <a:rPr lang="en-US" sz="7200" dirty="0" smtClean="0"/>
              <a:t>“</a:t>
            </a:r>
            <a:r>
              <a:rPr lang="en-US" sz="7200" dirty="0" err="1" smtClean="0"/>
              <a:t>simon`s</a:t>
            </a:r>
            <a:r>
              <a:rPr lang="en-US" sz="7200" dirty="0" smtClean="0"/>
              <a:t> cat”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Выполнила : ученица 7б класса</a:t>
            </a:r>
          </a:p>
          <a:p>
            <a:r>
              <a:rPr lang="ru-RU" dirty="0" smtClean="0"/>
              <a:t>Оксана </a:t>
            </a:r>
            <a:r>
              <a:rPr lang="ru-RU" dirty="0" err="1" smtClean="0"/>
              <a:t>шарафутдинова</a:t>
            </a:r>
            <a:endParaRPr lang="ru-RU" dirty="0" smtClean="0"/>
          </a:p>
          <a:p>
            <a:r>
              <a:rPr lang="ru-RU" dirty="0" smtClean="0"/>
              <a:t>Руководитель проекта : </a:t>
            </a:r>
            <a:r>
              <a:rPr lang="ru-RU" dirty="0" err="1" smtClean="0"/>
              <a:t>тимофеева</a:t>
            </a:r>
            <a:r>
              <a:rPr lang="ru-RU" dirty="0" smtClean="0"/>
              <a:t> </a:t>
            </a:r>
            <a:r>
              <a:rPr lang="ru-RU" dirty="0" err="1" smtClean="0"/>
              <a:t>с.л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 descr="C:\Users\ОКСАНА\Desktop\Новая папка (3)\tbnANd9GcQBBqQ0qsgWHDSSXJjkimHstGexpkiZQoFLk-hH6YPoTmx9fv7hLTp_zi51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252028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26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pPr algn="ctr"/>
            <a:r>
              <a:rPr lang="ru-RU" dirty="0" smtClean="0"/>
              <a:t>Вырезать , отступая 3 мм.</a:t>
            </a:r>
            <a:endParaRPr lang="ru-RU" dirty="0"/>
          </a:p>
        </p:txBody>
      </p:sp>
      <p:pic>
        <p:nvPicPr>
          <p:cNvPr id="5122" name="Picture 2" descr="C:\Users\ОКСАНА\Desktop\Новая папка (3)\20180310_124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19725" y="2220835"/>
            <a:ext cx="5010266" cy="368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1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pPr algn="ctr"/>
            <a:r>
              <a:rPr lang="ru-RU" dirty="0" smtClean="0"/>
              <a:t>Сделать надрезы для набивки.</a:t>
            </a:r>
            <a:endParaRPr lang="ru-RU" dirty="0"/>
          </a:p>
        </p:txBody>
      </p:sp>
      <p:pic>
        <p:nvPicPr>
          <p:cNvPr id="6146" name="Picture 2" descr="C:\Users\ОКСАНА\Desktop\Новая папка (3)\20180310_1245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9372" y="1839140"/>
            <a:ext cx="4938258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1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pPr algn="ctr"/>
            <a:r>
              <a:rPr lang="ru-RU" dirty="0" smtClean="0"/>
              <a:t>Вывернуть.</a:t>
            </a:r>
            <a:endParaRPr lang="ru-RU" dirty="0"/>
          </a:p>
        </p:txBody>
      </p:sp>
      <p:pic>
        <p:nvPicPr>
          <p:cNvPr id="7170" name="Picture 2" descr="C:\Users\ОКСАНА\Desktop\Новая папка (3)\20180310_1249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13388" y="1983156"/>
            <a:ext cx="4578218" cy="386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79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pPr algn="ctr"/>
            <a:r>
              <a:rPr lang="ru-RU" dirty="0" smtClean="0"/>
              <a:t>Заполнить синтепоном.</a:t>
            </a:r>
            <a:endParaRPr lang="ru-RU" dirty="0"/>
          </a:p>
        </p:txBody>
      </p:sp>
      <p:pic>
        <p:nvPicPr>
          <p:cNvPr id="8194" name="Picture 2" descr="C:\Users\ОКСАНА\Desktop\Новая папка (3)\20180310_1302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83721" y="2256839"/>
            <a:ext cx="5082274" cy="382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31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43192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Зашить места разреза потайным швом , пришить хвост.</a:t>
            </a:r>
            <a:endParaRPr lang="ru-RU" dirty="0"/>
          </a:p>
        </p:txBody>
      </p:sp>
      <p:pic>
        <p:nvPicPr>
          <p:cNvPr id="9218" name="Picture 2" descr="C:\Users\ОКСАНА\Desktop\Новая папка (3)\20180310_1317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19725" y="2364851"/>
            <a:ext cx="4938258" cy="361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1371600"/>
          </a:xfrm>
        </p:spPr>
        <p:txBody>
          <a:bodyPr/>
          <a:lstStyle/>
          <a:p>
            <a:pPr algn="ctr"/>
            <a:r>
              <a:rPr lang="ru-RU" dirty="0" smtClean="0"/>
              <a:t>Вышить подушечки на лапках.</a:t>
            </a:r>
            <a:endParaRPr lang="ru-RU" dirty="0"/>
          </a:p>
        </p:txBody>
      </p:sp>
      <p:pic>
        <p:nvPicPr>
          <p:cNvPr id="10242" name="Picture 2" descr="C:\Users\ОКСАНА\Desktop\Новая папка (3)\20180310_134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75709" y="2148827"/>
            <a:ext cx="5010266" cy="39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15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pPr algn="ctr"/>
            <a:r>
              <a:rPr lang="ru-RU" dirty="0" smtClean="0"/>
              <a:t>пришить глаза и зрачки.</a:t>
            </a:r>
            <a:endParaRPr lang="ru-RU" dirty="0"/>
          </a:p>
        </p:txBody>
      </p:sp>
      <p:pic>
        <p:nvPicPr>
          <p:cNvPr id="11266" name="Picture 2" descr="C:\Users\ОКСАНА\Desktop\Новая папка (3)\20180310_140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25356" y="2199180"/>
            <a:ext cx="5010266" cy="386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00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1371600"/>
          </a:xfrm>
        </p:spPr>
        <p:txBody>
          <a:bodyPr/>
          <a:lstStyle/>
          <a:p>
            <a:pPr algn="ctr"/>
            <a:r>
              <a:rPr lang="ru-RU" dirty="0" smtClean="0"/>
              <a:t>Вышить нос и мордочку.</a:t>
            </a:r>
            <a:endParaRPr lang="ru-RU" dirty="0"/>
          </a:p>
        </p:txBody>
      </p:sp>
      <p:pic>
        <p:nvPicPr>
          <p:cNvPr id="12290" name="Picture 2" descr="C:\Users\ОКСАНА\Desktop\Новая папка (3)\20180310_1422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3701" y="2148827"/>
            <a:ext cx="4938258" cy="389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54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pPr algn="ctr"/>
            <a:r>
              <a:rPr lang="ru-RU" dirty="0" smtClean="0"/>
              <a:t>Можно добавить небольшие украшения.</a:t>
            </a:r>
            <a:endParaRPr lang="ru-RU" dirty="0"/>
          </a:p>
        </p:txBody>
      </p:sp>
      <p:pic>
        <p:nvPicPr>
          <p:cNvPr id="13314" name="Picture 2" descr="C:\Users\ОКСАНА\Desktop\Новая папка (3)\20180310_1428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27737" y="2040815"/>
            <a:ext cx="4722234" cy="361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79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pPr algn="ctr"/>
            <a:r>
              <a:rPr lang="en-US" dirty="0" smtClean="0"/>
              <a:t>Simon’s cat </a:t>
            </a:r>
            <a:r>
              <a:rPr lang="ru-RU" dirty="0" smtClean="0"/>
              <a:t>готов !!!</a:t>
            </a:r>
            <a:endParaRPr lang="ru-RU" dirty="0"/>
          </a:p>
        </p:txBody>
      </p:sp>
      <p:pic>
        <p:nvPicPr>
          <p:cNvPr id="14338" name="Picture 2" descr="C:\Users\ОКСАНА\Desktop\Новая папка (3)\20180310_142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70823" y="2009697"/>
            <a:ext cx="508227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59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72400" cy="1152128"/>
          </a:xfrm>
        </p:spPr>
        <p:txBody>
          <a:bodyPr/>
          <a:lstStyle/>
          <a:p>
            <a:pPr algn="ctr"/>
            <a:r>
              <a:rPr lang="ru-RU" sz="6000" dirty="0" smtClean="0"/>
              <a:t>Обоснование проекта.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852936"/>
            <a:ext cx="7772400" cy="1800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Я хотела продемонстрировать свои творческие способности.</a:t>
            </a:r>
            <a:endParaRPr lang="ru-RU" sz="3600" dirty="0"/>
          </a:p>
        </p:txBody>
      </p:sp>
      <p:pic>
        <p:nvPicPr>
          <p:cNvPr id="2050" name="Picture 2" descr="C:\Users\ОКСАНА\Desktop\Новая папка (3)\tbnANd9GcRD7GIEsSSauSUrBeSevjkFJIyt_NMwPThMx7WAEDicb-aT5SMHgsEmyokr4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4221087"/>
            <a:ext cx="2124744" cy="254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8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36904" cy="1368151"/>
          </a:xfrm>
        </p:spPr>
        <p:txBody>
          <a:bodyPr/>
          <a:lstStyle/>
          <a:p>
            <a:pPr algn="ctr"/>
            <a:r>
              <a:rPr lang="ru-RU" sz="6000" dirty="0" smtClean="0"/>
              <a:t>Экономическая часть.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204864"/>
            <a:ext cx="7772400" cy="4176464"/>
          </a:xfrm>
        </p:spPr>
        <p:txBody>
          <a:bodyPr>
            <a:normAutofit/>
          </a:bodyPr>
          <a:lstStyle/>
          <a:p>
            <a:r>
              <a:rPr lang="ru-RU" dirty="0" smtClean="0"/>
              <a:t>♥ </a:t>
            </a:r>
            <a:r>
              <a:rPr lang="ru-RU" dirty="0" smtClean="0"/>
              <a:t>флис-50 </a:t>
            </a:r>
            <a:r>
              <a:rPr lang="ru-RU" dirty="0" smtClean="0"/>
              <a:t>рублей</a:t>
            </a:r>
          </a:p>
          <a:p>
            <a:r>
              <a:rPr lang="ru-RU" dirty="0" smtClean="0"/>
              <a:t>♥ </a:t>
            </a:r>
            <a:r>
              <a:rPr lang="ru-RU" dirty="0" smtClean="0"/>
              <a:t>синтепон-30 </a:t>
            </a:r>
            <a:r>
              <a:rPr lang="ru-RU" dirty="0" smtClean="0"/>
              <a:t>рублей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ИТОГО: </a:t>
            </a:r>
            <a:r>
              <a:rPr lang="ru-RU" dirty="0" smtClean="0"/>
              <a:t>80 </a:t>
            </a:r>
            <a:r>
              <a:rPr lang="ru-RU" dirty="0" smtClean="0"/>
              <a:t>рублей</a:t>
            </a:r>
          </a:p>
          <a:p>
            <a:endParaRPr lang="ru-RU" dirty="0"/>
          </a:p>
        </p:txBody>
      </p:sp>
      <p:pic>
        <p:nvPicPr>
          <p:cNvPr id="1026" name="Picture 2" descr="C:\Users\ОКСАНА\Desktop\Новая папка (3)\tbnANd9GcRVhNSFOFuzwF-vnw1X4kDPamIRV_5cCTG8WrkU_LuVuA3ZjaR1QWnGZ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2780928"/>
            <a:ext cx="3667844" cy="296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30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36904" cy="1368151"/>
          </a:xfrm>
        </p:spPr>
        <p:txBody>
          <a:bodyPr/>
          <a:lstStyle/>
          <a:p>
            <a:pPr algn="ctr"/>
            <a:r>
              <a:rPr lang="ru-RU" sz="6000" dirty="0" smtClean="0"/>
              <a:t>Экологическая оценка.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204864"/>
            <a:ext cx="7772400" cy="2952328"/>
          </a:xfrm>
        </p:spPr>
        <p:txBody>
          <a:bodyPr>
            <a:noAutofit/>
          </a:bodyPr>
          <a:lstStyle/>
          <a:p>
            <a:endParaRPr lang="ru-RU" sz="4000" dirty="0" smtClean="0"/>
          </a:p>
          <a:p>
            <a:pPr algn="ctr"/>
            <a:r>
              <a:rPr lang="ru-RU" sz="4000" dirty="0" smtClean="0"/>
              <a:t>Используемые материалы не вредят природе и окружающим.</a:t>
            </a:r>
            <a:endParaRPr lang="ru-RU" sz="4000" dirty="0"/>
          </a:p>
        </p:txBody>
      </p:sp>
      <p:pic>
        <p:nvPicPr>
          <p:cNvPr id="2050" name="Picture 2" descr="C:\Users\ОКСАНА\Desktop\Новая папка (3)\tbnANd9GcQEorySjvnKCpuaxNngZ1z5E3iU0NvbD6kqCCqOtxeIcV2svDwz7T0QiL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13176"/>
            <a:ext cx="4464496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78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36904" cy="1368151"/>
          </a:xfrm>
        </p:spPr>
        <p:txBody>
          <a:bodyPr/>
          <a:lstStyle/>
          <a:p>
            <a:pPr algn="ctr"/>
            <a:r>
              <a:rPr lang="ru-RU" sz="6000" dirty="0" smtClean="0"/>
              <a:t>Самооценка.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204864"/>
            <a:ext cx="7772400" cy="295232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Мой проект достоин высшего балла.</a:t>
            </a:r>
          </a:p>
          <a:p>
            <a:pPr algn="ctr"/>
            <a:r>
              <a:rPr lang="ru-RU" sz="4000" dirty="0" smtClean="0"/>
              <a:t>Я выполнила работу очень аккуратно и старательно.</a:t>
            </a:r>
          </a:p>
        </p:txBody>
      </p:sp>
      <p:pic>
        <p:nvPicPr>
          <p:cNvPr id="4098" name="Picture 2" descr="C:\Users\ОКСАНА\Desktop\Новая папка (3)\tbnANd9GcTBD1taofXv93PxEAt7GwH4qLAiP42JCRcv3SvhpjTd__Av7Apc6fiKzRrDG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4437112"/>
            <a:ext cx="227324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70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36904" cy="1368151"/>
          </a:xfrm>
        </p:spPr>
        <p:txBody>
          <a:bodyPr/>
          <a:lstStyle/>
          <a:p>
            <a:pPr algn="ctr"/>
            <a:r>
              <a:rPr lang="ru-RU" sz="6000" dirty="0" smtClean="0"/>
              <a:t>Итоги.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996952"/>
            <a:ext cx="7772400" cy="295232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Все поставленные цели и задачи я выполнила.</a:t>
            </a:r>
          </a:p>
          <a:p>
            <a:pPr algn="ctr"/>
            <a:r>
              <a:rPr lang="ru-RU" sz="4000" dirty="0" smtClean="0"/>
              <a:t>Я довольна проделанной работой!!!</a:t>
            </a:r>
          </a:p>
        </p:txBody>
      </p:sp>
      <p:pic>
        <p:nvPicPr>
          <p:cNvPr id="3074" name="Picture 2" descr="C:\Users\ОКСАНА\Desktop\Новая папка (3)\tbnANd9GcR-BUYy0T0Q1g_Au-K3qmpUtiBTLgpFlNE5wOxVdq_EaTw_hn7-ko-bRX0F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2241029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КСАНА\Desktop\Новая папка (3)\tbnANd9GcR0r6QircCx1MB5oJoHUbQ8MZHt-rmbgKog3lTnwOuzJKH-aWLv-kbmF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9" y="4437112"/>
            <a:ext cx="1810577" cy="224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62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600" y="3068960"/>
            <a:ext cx="8641178" cy="137160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  <p:pic>
        <p:nvPicPr>
          <p:cNvPr id="5123" name="Picture 3" descr="C:\Users\ОКСАНА\Desktop\Новая папка (3)\tbnANd9GcQtj3Obm1yTkQKzvrJZ92y6QEAvv4V5XwAGf-X8KJ9gsifxqCbvGGGcT4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2520280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ердце 2"/>
          <p:cNvSpPr/>
          <p:nvPr/>
        </p:nvSpPr>
        <p:spPr>
          <a:xfrm rot="19813697">
            <a:off x="718908" y="1700808"/>
            <a:ext cx="936104" cy="598376"/>
          </a:xfrm>
          <a:prstGeom prst="hear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ердце 3"/>
          <p:cNvSpPr/>
          <p:nvPr/>
        </p:nvSpPr>
        <p:spPr>
          <a:xfrm rot="2186081">
            <a:off x="6228184" y="1772816"/>
            <a:ext cx="864096" cy="648072"/>
          </a:xfrm>
          <a:prstGeom prst="hear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ердце 4"/>
          <p:cNvSpPr/>
          <p:nvPr/>
        </p:nvSpPr>
        <p:spPr>
          <a:xfrm rot="2425951">
            <a:off x="2267744" y="4653136"/>
            <a:ext cx="720080" cy="504056"/>
          </a:xfrm>
          <a:prstGeom prst="hear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ердце 5"/>
          <p:cNvSpPr/>
          <p:nvPr/>
        </p:nvSpPr>
        <p:spPr>
          <a:xfrm rot="18886260">
            <a:off x="971600" y="5467536"/>
            <a:ext cx="936104" cy="697768"/>
          </a:xfrm>
          <a:prstGeom prst="hear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рдце 6"/>
          <p:cNvSpPr/>
          <p:nvPr/>
        </p:nvSpPr>
        <p:spPr>
          <a:xfrm rot="2164174">
            <a:off x="6660232" y="4869160"/>
            <a:ext cx="1152128" cy="792088"/>
          </a:xfrm>
          <a:prstGeom prst="hear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 rot="18515731">
            <a:off x="6876256" y="6165304"/>
            <a:ext cx="576064" cy="432048"/>
          </a:xfrm>
          <a:prstGeom prst="hear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рдце 8"/>
          <p:cNvSpPr/>
          <p:nvPr/>
        </p:nvSpPr>
        <p:spPr>
          <a:xfrm rot="1979828">
            <a:off x="1741795" y="2204864"/>
            <a:ext cx="1102013" cy="720080"/>
          </a:xfrm>
          <a:prstGeom prst="hear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ердце 9"/>
          <p:cNvSpPr/>
          <p:nvPr/>
        </p:nvSpPr>
        <p:spPr>
          <a:xfrm rot="19380083">
            <a:off x="7380312" y="1962862"/>
            <a:ext cx="1356630" cy="996956"/>
          </a:xfrm>
          <a:prstGeom prst="hear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959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72400" cy="1152128"/>
          </a:xfrm>
        </p:spPr>
        <p:txBody>
          <a:bodyPr/>
          <a:lstStyle/>
          <a:p>
            <a:pPr algn="ctr"/>
            <a:r>
              <a:rPr lang="ru-RU" sz="6000" dirty="0" smtClean="0"/>
              <a:t>Задачи.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852936"/>
            <a:ext cx="7772400" cy="1800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Проработать технику шитья вручную и на швейной машинке.</a:t>
            </a:r>
            <a:endParaRPr lang="ru-RU" sz="3600" dirty="0"/>
          </a:p>
        </p:txBody>
      </p:sp>
      <p:pic>
        <p:nvPicPr>
          <p:cNvPr id="3074" name="Picture 2" descr="C:\Users\ОКСАНА\Desktop\Новая папка (3)\tbnANd9GcR1afZ8MK9oeWiG0V_PoOc3c_SBv1PzxUrfpXcCXpbDhLhzwO_15TD8Jm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81128"/>
            <a:ext cx="294625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31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72400" cy="1152128"/>
          </a:xfrm>
        </p:spPr>
        <p:txBody>
          <a:bodyPr/>
          <a:lstStyle/>
          <a:p>
            <a:pPr algn="ctr"/>
            <a:r>
              <a:rPr lang="ru-RU" sz="6000" dirty="0" smtClean="0"/>
              <a:t>Цели.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852936"/>
            <a:ext cx="7772400" cy="1800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Выполнить поставленные задачи и удивить окружающих своим талантом.</a:t>
            </a:r>
            <a:endParaRPr lang="ru-RU" sz="3600" dirty="0"/>
          </a:p>
        </p:txBody>
      </p:sp>
      <p:pic>
        <p:nvPicPr>
          <p:cNvPr id="5122" name="Picture 2" descr="C:\Users\ОКСАНА\Desktop\Новая папка (3)\tbnANd9GcRwZHdOS4mmX8mX9jM_gSeqkYuSkWvDFoWFa2Ok5JWPnA9N3wXxxZlO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142735"/>
            <a:ext cx="2016224" cy="28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4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772400" cy="1080120"/>
          </a:xfrm>
        </p:spPr>
        <p:txBody>
          <a:bodyPr/>
          <a:lstStyle/>
          <a:p>
            <a:pPr algn="ctr"/>
            <a:r>
              <a:rPr lang="ru-RU" sz="6000" dirty="0" smtClean="0"/>
              <a:t>Для работы мне понадобятся :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852936"/>
            <a:ext cx="7772400" cy="29523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♥ выкройка,</a:t>
            </a:r>
          </a:p>
          <a:p>
            <a:r>
              <a:rPr lang="ru-RU" dirty="0" smtClean="0"/>
              <a:t>♥ ткань (</a:t>
            </a:r>
            <a:r>
              <a:rPr lang="ru-RU" dirty="0" err="1" smtClean="0"/>
              <a:t>флис</a:t>
            </a:r>
            <a:r>
              <a:rPr lang="ru-RU" dirty="0" smtClean="0"/>
              <a:t>),</a:t>
            </a:r>
          </a:p>
          <a:p>
            <a:r>
              <a:rPr lang="ru-RU" dirty="0" smtClean="0"/>
              <a:t>♥ синтепон,</a:t>
            </a:r>
          </a:p>
          <a:p>
            <a:r>
              <a:rPr lang="ru-RU" dirty="0" smtClean="0"/>
              <a:t>♥ нитки (черные и белые),</a:t>
            </a:r>
          </a:p>
          <a:p>
            <a:r>
              <a:rPr lang="ru-RU" dirty="0" smtClean="0"/>
              <a:t>♥ игла,</a:t>
            </a:r>
          </a:p>
          <a:p>
            <a:r>
              <a:rPr lang="ru-RU" dirty="0" smtClean="0"/>
              <a:t>♥ карандаш,</a:t>
            </a:r>
          </a:p>
          <a:p>
            <a:r>
              <a:rPr lang="ru-RU" dirty="0" smtClean="0"/>
              <a:t>♥ ножницы,</a:t>
            </a:r>
          </a:p>
          <a:p>
            <a:r>
              <a:rPr lang="ru-RU" dirty="0" smtClean="0"/>
              <a:t>♥ швейная машинка.</a:t>
            </a:r>
            <a:endParaRPr lang="ru-RU" dirty="0"/>
          </a:p>
        </p:txBody>
      </p:sp>
      <p:pic>
        <p:nvPicPr>
          <p:cNvPr id="4098" name="Picture 2" descr="C:\Users\ОКСАНА\Desktop\Новая папка (3)\tbnANd9GcTeKk4qeu0BEO6QCiulrBJmircmcsIWfHVuhd56FKY2pdLMOecIVLfyKX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3284984"/>
            <a:ext cx="26635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2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88832" cy="1371600"/>
          </a:xfrm>
        </p:spPr>
        <p:txBody>
          <a:bodyPr/>
          <a:lstStyle/>
          <a:p>
            <a:pPr algn="ctr"/>
            <a:r>
              <a:rPr lang="ru-RU" dirty="0" smtClean="0"/>
              <a:t>Для начала надо вырезать выкройку.</a:t>
            </a:r>
            <a:endParaRPr lang="ru-RU" dirty="0"/>
          </a:p>
        </p:txBody>
      </p:sp>
      <p:pic>
        <p:nvPicPr>
          <p:cNvPr id="1026" name="Picture 2" descr="C:\Users\ОКСАНА\Desktop\Новая папка (3)\20180310_1141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3688" y="2132856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2200" y="3212976"/>
            <a:ext cx="2088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♥ Стрелочками показано куда должен тянуться </a:t>
            </a:r>
            <a:r>
              <a:rPr lang="ru-RU" dirty="0" err="1" smtClean="0"/>
              <a:t>флис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21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15200" cy="1371600"/>
          </a:xfrm>
        </p:spPr>
        <p:txBody>
          <a:bodyPr/>
          <a:lstStyle/>
          <a:p>
            <a:pPr algn="ctr"/>
            <a:r>
              <a:rPr lang="ru-RU" dirty="0" smtClean="0"/>
              <a:t>Потом перенести ее на ткань.</a:t>
            </a:r>
            <a:endParaRPr lang="ru-RU" dirty="0"/>
          </a:p>
        </p:txBody>
      </p:sp>
      <p:pic>
        <p:nvPicPr>
          <p:cNvPr id="2050" name="Picture 2" descr="C:\Users\ОКСАНА\Desktop\Новая папка (3)\20180310_1146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446" y="2019790"/>
            <a:ext cx="4114564" cy="318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КСАНА\Desktop\Новая папка (3)\20180310_115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07226" y="2069638"/>
            <a:ext cx="4102763" cy="3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pPr algn="ctr"/>
            <a:r>
              <a:rPr lang="ru-RU" dirty="0" smtClean="0"/>
              <a:t>Два слоя ткани сколоть булавками.</a:t>
            </a:r>
            <a:endParaRPr lang="ru-RU" dirty="0"/>
          </a:p>
        </p:txBody>
      </p:sp>
      <p:pic>
        <p:nvPicPr>
          <p:cNvPr id="3074" name="Picture 2" descr="C:\Users\ОКСАНА\Desktop\Новая папка (3)\20180310_1159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16514" y="2024046"/>
            <a:ext cx="4650226" cy="385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17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pPr algn="ctr"/>
            <a:r>
              <a:rPr lang="ru-RU" dirty="0" smtClean="0"/>
              <a:t>Прошить на швейной машинке.</a:t>
            </a:r>
            <a:endParaRPr lang="ru-RU" dirty="0"/>
          </a:p>
        </p:txBody>
      </p:sp>
      <p:pic>
        <p:nvPicPr>
          <p:cNvPr id="4098" name="Picture 2" descr="C:\Users\ОКСАНА\Desktop\Новая папка (3)\20180310_123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70774" y="2112656"/>
            <a:ext cx="5253674" cy="40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78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1502</TotalTime>
  <Words>227</Words>
  <Application>Microsoft Office PowerPoint</Application>
  <PresentationFormat>Экран (4:3)</PresentationFormat>
  <Paragraphs>53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Главная</vt:lpstr>
      <vt:lpstr>Проект по технологии “simon`s cat”</vt:lpstr>
      <vt:lpstr>Обоснование проекта.</vt:lpstr>
      <vt:lpstr>Задачи.</vt:lpstr>
      <vt:lpstr>Цели.</vt:lpstr>
      <vt:lpstr>Для работы мне понадобятся :</vt:lpstr>
      <vt:lpstr>Для начала надо вырезать выкройку.</vt:lpstr>
      <vt:lpstr>Потом перенести ее на ткань.</vt:lpstr>
      <vt:lpstr>Два слоя ткани сколоть булавками.</vt:lpstr>
      <vt:lpstr>Прошить на швейной машинке.</vt:lpstr>
      <vt:lpstr>Вырезать , отступая 3 мм.</vt:lpstr>
      <vt:lpstr>Сделать надрезы для набивки.</vt:lpstr>
      <vt:lpstr>Вывернуть.</vt:lpstr>
      <vt:lpstr>Заполнить синтепоном.</vt:lpstr>
      <vt:lpstr>Зашить места разреза потайным швом , пришить хвост.</vt:lpstr>
      <vt:lpstr>Вышить подушечки на лапках.</vt:lpstr>
      <vt:lpstr>пришить глаза и зрачки.</vt:lpstr>
      <vt:lpstr>Вышить нос и мордочку.</vt:lpstr>
      <vt:lpstr>Можно добавить небольшие украшения.</vt:lpstr>
      <vt:lpstr>Simon’s cat готов !!!</vt:lpstr>
      <vt:lpstr>Экономическая часть.</vt:lpstr>
      <vt:lpstr>Экологическая оценка.</vt:lpstr>
      <vt:lpstr>Самооценка.</vt:lpstr>
      <vt:lpstr>Итоги.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технологии “simon`s cat”</dc:title>
  <dc:creator>ОКСАНА</dc:creator>
  <cp:lastModifiedBy>User</cp:lastModifiedBy>
  <cp:revision>18</cp:revision>
  <dcterms:created xsi:type="dcterms:W3CDTF">2018-03-08T14:19:16Z</dcterms:created>
  <dcterms:modified xsi:type="dcterms:W3CDTF">2018-05-15T07:10:13Z</dcterms:modified>
</cp:coreProperties>
</file>