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7" r:id="rId4"/>
    <p:sldId id="290" r:id="rId5"/>
    <p:sldId id="286" r:id="rId6"/>
    <p:sldId id="287" r:id="rId7"/>
    <p:sldId id="259" r:id="rId8"/>
    <p:sldId id="288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89" r:id="rId17"/>
    <p:sldId id="269" r:id="rId18"/>
    <p:sldId id="270" r:id="rId19"/>
    <p:sldId id="271" r:id="rId20"/>
    <p:sldId id="272" r:id="rId21"/>
    <p:sldId id="274" r:id="rId22"/>
    <p:sldId id="276" r:id="rId23"/>
    <p:sldId id="277" r:id="rId24"/>
    <p:sldId id="278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55" autoAdjust="0"/>
  </p:normalViewPr>
  <p:slideViewPr>
    <p:cSldViewPr>
      <p:cViewPr>
        <p:scale>
          <a:sx n="63" d="100"/>
          <a:sy n="63" d="100"/>
        </p:scale>
        <p:origin x="-157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792"/>
            <a:ext cx="8229600" cy="1828800"/>
          </a:xfrm>
        </p:spPr>
        <p:txBody>
          <a:bodyPr>
            <a:noAutofit/>
          </a:bodyPr>
          <a:lstStyle/>
          <a:p>
            <a:r>
              <a:rPr lang="ru-RU" sz="8000" dirty="0" smtClean="0"/>
              <a:t>Сакура из бисера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4365104"/>
            <a:ext cx="6040760" cy="2232248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Проект по технологии</a:t>
            </a:r>
          </a:p>
          <a:p>
            <a:r>
              <a:rPr lang="ru-RU" sz="4400" dirty="0" smtClean="0"/>
              <a:t>Ученицы </a:t>
            </a:r>
            <a:r>
              <a:rPr lang="ru-RU" sz="4400" dirty="0" smtClean="0"/>
              <a:t>9 </a:t>
            </a:r>
            <a:r>
              <a:rPr lang="ru-RU" sz="4400" dirty="0" smtClean="0"/>
              <a:t>класса «А»</a:t>
            </a:r>
          </a:p>
          <a:p>
            <a:r>
              <a:rPr lang="ru-RU" sz="4400" dirty="0" err="1" smtClean="0"/>
              <a:t>Тятюшкиной</a:t>
            </a:r>
            <a:r>
              <a:rPr lang="ru-RU" sz="4400" dirty="0" smtClean="0"/>
              <a:t> Екатерины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6377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266429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4000" dirty="0" smtClean="0"/>
              <a:t>Затем на оба конца проволоки нанизываю ещё по 11 бисеринок и делаю ещё две петельки, снова закручиваю на 7-8 оборотов.</a:t>
            </a:r>
            <a:endParaRPr lang="ru-RU" sz="4000" dirty="0"/>
          </a:p>
        </p:txBody>
      </p:sp>
      <p:pic>
        <p:nvPicPr>
          <p:cNvPr id="5122" name="Picture 2" descr="C:\Users\User\Desktop\Новая папка (2)\IMG_20180414_2322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36905" r="6543" b="4739"/>
          <a:stretch/>
        </p:blipFill>
        <p:spPr bwMode="auto">
          <a:xfrm>
            <a:off x="1907704" y="2881856"/>
            <a:ext cx="5040560" cy="37544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5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1872208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4400" dirty="0" smtClean="0"/>
              <a:t>И так далее… Делаю с каждой стороны проволоки по 4-5 петелек. И таких веточек 100 штук.</a:t>
            </a:r>
            <a:endParaRPr lang="ru-RU" sz="4400" dirty="0"/>
          </a:p>
        </p:txBody>
      </p:sp>
      <p:pic>
        <p:nvPicPr>
          <p:cNvPr id="6146" name="Picture 2" descr="C:\Users\User\Desktop\Новая папка (2)\IMG_20180414_2327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8933" r="6909" b="20461"/>
          <a:stretch/>
        </p:blipFill>
        <p:spPr bwMode="auto">
          <a:xfrm>
            <a:off x="3923928" y="2564904"/>
            <a:ext cx="4176464" cy="4108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266429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4400" dirty="0" smtClean="0"/>
              <a:t>Веточки готовы. Теперь их нужно обмотать. Я это делала лейкопластырем.</a:t>
            </a:r>
            <a:endParaRPr lang="ru-RU" sz="4400" dirty="0"/>
          </a:p>
        </p:txBody>
      </p:sp>
      <p:pic>
        <p:nvPicPr>
          <p:cNvPr id="7170" name="Picture 2" descr="C:\Users\User\Desktop\Новая папка (2)\IMG_20180414_2329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15948" r="5748" b="15729"/>
          <a:stretch/>
        </p:blipFill>
        <p:spPr bwMode="auto">
          <a:xfrm>
            <a:off x="2924895" y="2492896"/>
            <a:ext cx="4527425" cy="4104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6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4000" dirty="0" smtClean="0"/>
              <a:t>Беру по 1-2-3-4 веточки и, объединяя их вместе, обматываю лейкопластырем.</a:t>
            </a:r>
            <a:endParaRPr lang="ru-RU" sz="4000" dirty="0"/>
          </a:p>
        </p:txBody>
      </p:sp>
      <p:pic>
        <p:nvPicPr>
          <p:cNvPr id="8194" name="Picture 2" descr="C:\Users\User\Desktop\Новая папка (2)\IMG_20180414_2313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4" b="13312"/>
          <a:stretch/>
        </p:blipFill>
        <p:spPr bwMode="auto">
          <a:xfrm>
            <a:off x="2188475" y="2213468"/>
            <a:ext cx="4756200" cy="4527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6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600" dirty="0" smtClean="0"/>
              <a:t>Беру проволоку потолще и загибаю её так, как мне нужно, какую примерно я хочу видеть форму сакуры из бисера.</a:t>
            </a:r>
            <a:endParaRPr lang="ru-RU" sz="3600" dirty="0"/>
          </a:p>
        </p:txBody>
      </p:sp>
      <p:pic>
        <p:nvPicPr>
          <p:cNvPr id="9218" name="Picture 2" descr="C:\Users\User\Desktop\Новая папка (2)\IMG_20180414_231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00379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Новая папка (2)\IMG_20180415_1221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r="28915"/>
          <a:stretch/>
        </p:blipFill>
        <p:spPr bwMode="auto">
          <a:xfrm rot="5400000">
            <a:off x="5068060" y="2672916"/>
            <a:ext cx="3477299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266429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600" dirty="0" smtClean="0"/>
              <a:t>Приматываю к этой проволоке средние ветки, начиная с верхушки, прикрепляю самую пышную ветку. И так приматываю все веточки.</a:t>
            </a:r>
            <a:endParaRPr lang="ru-RU" sz="3600" dirty="0"/>
          </a:p>
        </p:txBody>
      </p:sp>
      <p:pic>
        <p:nvPicPr>
          <p:cNvPr id="10242" name="Picture 2" descr="C:\Users\User\Desktop\Новая папка (2)\IMG_20180420_200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3219822" cy="40324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Новая папка (2)\IMG_20180420_201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58616"/>
            <a:ext cx="4860032" cy="3645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79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4800" dirty="0" smtClean="0"/>
              <a:t>И вот - одна веточка сделана.</a:t>
            </a:r>
          </a:p>
        </p:txBody>
      </p:sp>
      <p:pic>
        <p:nvPicPr>
          <p:cNvPr id="12290" name="Picture 2" descr="C:\Users\User\Desktop\Новая папка (2)\IMG_20180420_203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75735"/>
            <a:ext cx="4896544" cy="5589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2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3672408" cy="619268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600" dirty="0" smtClean="0"/>
              <a:t>Ветки объединяю вместе, обматывая их лейкопластырем, придавая толщину стволу деревца.</a:t>
            </a:r>
            <a:endParaRPr lang="ru-RU" sz="3600" dirty="0"/>
          </a:p>
        </p:txBody>
      </p:sp>
      <p:pic>
        <p:nvPicPr>
          <p:cNvPr id="11266" name="Picture 2" descr="C:\Users\User\Desktop\Новая папка (2)\IMG_20180420_205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910" y="980728"/>
            <a:ext cx="4605239" cy="48245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8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648072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sz="4800" dirty="0" smtClean="0"/>
              <a:t>Подготавливаю ёмкость для заливки гипса.  </a:t>
            </a:r>
          </a:p>
          <a:p>
            <a:pPr marL="137160" indent="0">
              <a:buNone/>
            </a:pPr>
            <a:endParaRPr lang="ru-RU" sz="4800" dirty="0" smtClean="0"/>
          </a:p>
          <a:p>
            <a:pPr marL="137160" indent="0">
              <a:buNone/>
            </a:pPr>
            <a:endParaRPr lang="ru-RU" sz="4800" dirty="0"/>
          </a:p>
          <a:p>
            <a:pPr marL="137160" indent="0">
              <a:buNone/>
            </a:pPr>
            <a:endParaRPr lang="ru-RU" sz="4800" dirty="0" smtClean="0"/>
          </a:p>
          <a:p>
            <a:pPr marL="137160" indent="0">
              <a:buNone/>
            </a:pPr>
            <a:endParaRPr lang="ru-RU" sz="4800" dirty="0"/>
          </a:p>
          <a:p>
            <a:pPr marL="137160" indent="0">
              <a:buNone/>
            </a:pPr>
            <a:endParaRPr lang="ru-RU" sz="4800" dirty="0" smtClean="0"/>
          </a:p>
          <a:p>
            <a:pPr marL="137160" indent="0">
              <a:buNone/>
            </a:pPr>
            <a:endParaRPr lang="ru-RU" sz="4800" dirty="0"/>
          </a:p>
          <a:p>
            <a:pPr marL="137160" indent="0">
              <a:buNone/>
            </a:pPr>
            <a:r>
              <a:rPr lang="ru-RU" sz="4800" dirty="0" smtClean="0"/>
              <a:t>Я взяла вот такую чашечку.</a:t>
            </a:r>
            <a:endParaRPr lang="ru-RU" sz="4800" dirty="0"/>
          </a:p>
        </p:txBody>
      </p:sp>
      <p:pic>
        <p:nvPicPr>
          <p:cNvPr id="13314" name="Picture 2" descr="C:\Users\User\Desktop\Новая папка (2)\IMG_20180420_2104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r="22792" b="22213"/>
          <a:stretch/>
        </p:blipFill>
        <p:spPr bwMode="auto">
          <a:xfrm>
            <a:off x="2167501" y="1628800"/>
            <a:ext cx="513548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8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259228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4800" dirty="0" smtClean="0"/>
              <a:t>Застилаю чашку целлофановым пакетом.</a:t>
            </a:r>
            <a:endParaRPr lang="ru-RU" sz="4800" dirty="0"/>
          </a:p>
        </p:txBody>
      </p:sp>
      <p:pic>
        <p:nvPicPr>
          <p:cNvPr id="14338" name="Picture 2" descr="C:\Users\User\Desktop\Новая папка (2)\IMG_20180420_2104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5" b="14099"/>
          <a:stretch/>
        </p:blipFill>
        <p:spPr bwMode="auto">
          <a:xfrm>
            <a:off x="2051720" y="1772816"/>
            <a:ext cx="4968552" cy="47258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7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/>
              <a:t>обоснование</a:t>
            </a:r>
            <a:endParaRPr lang="ru-RU" sz="8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4000" dirty="0" smtClean="0"/>
              <a:t>При выборе темы проекта я остановилась на сакуре из бисера, так как я увлекаюсь </a:t>
            </a:r>
            <a:r>
              <a:rPr lang="ru-RU" sz="4000" dirty="0" err="1" smtClean="0"/>
              <a:t>бисероплетением</a:t>
            </a:r>
            <a:r>
              <a:rPr lang="ru-RU" sz="4000" dirty="0" smtClean="0"/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520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476672"/>
            <a:ext cx="5472607" cy="590465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600" dirty="0" smtClean="0"/>
              <a:t>Ставлю сакуру по центру чашки и заливаю алебастром. </a:t>
            </a:r>
          </a:p>
          <a:p>
            <a:pPr marL="137160" indent="0">
              <a:buNone/>
            </a:pPr>
            <a:r>
              <a:rPr lang="ru-RU" sz="3600" dirty="0" smtClean="0"/>
              <a:t>Алебастр лучше разводить погуще, так он быстрее схватится. </a:t>
            </a:r>
          </a:p>
          <a:p>
            <a:pPr marL="137160" indent="0">
              <a:buNone/>
            </a:pPr>
            <a:r>
              <a:rPr lang="ru-RU" sz="3600" dirty="0" smtClean="0"/>
              <a:t>Дерево лучше зафиксировать  </a:t>
            </a:r>
            <a:r>
              <a:rPr lang="ru-RU" sz="3600" dirty="0"/>
              <a:t>и дать </a:t>
            </a:r>
            <a:r>
              <a:rPr lang="ru-RU" sz="3600" dirty="0" smtClean="0"/>
              <a:t>застыть алебастру окончательно.</a:t>
            </a:r>
            <a:endParaRPr lang="ru-RU" sz="3600" dirty="0"/>
          </a:p>
          <a:p>
            <a:endParaRPr lang="ru-RU" sz="3600" dirty="0"/>
          </a:p>
        </p:txBody>
      </p:sp>
      <p:pic>
        <p:nvPicPr>
          <p:cNvPr id="15362" name="Picture 2" descr="C:\Users\User\Desktop\Новая папка (2)\IMG_20180420_222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 bwMode="auto">
          <a:xfrm>
            <a:off x="5395357" y="1340768"/>
            <a:ext cx="3535915" cy="4368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4191212" cy="619268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200" dirty="0" smtClean="0"/>
              <a:t>Когда дерево стало устойчивым, начинаю покрывать ствол алебастром.</a:t>
            </a:r>
          </a:p>
          <a:p>
            <a:pPr marL="137160" indent="0">
              <a:buNone/>
            </a:pPr>
            <a:r>
              <a:rPr lang="ru-RU" sz="3200" dirty="0" smtClean="0"/>
              <a:t> Делаю неровности, напоминающие рисунок коры дерева. </a:t>
            </a:r>
          </a:p>
          <a:p>
            <a:pPr marL="137160" indent="0">
              <a:buNone/>
            </a:pPr>
            <a:endParaRPr lang="ru-RU" sz="3200" dirty="0" smtClean="0"/>
          </a:p>
          <a:p>
            <a:pPr marL="137160" indent="0">
              <a:buNone/>
            </a:pPr>
            <a:r>
              <a:rPr lang="ru-RU" sz="3200" dirty="0" smtClean="0"/>
              <a:t>Всё </a:t>
            </a:r>
            <a:r>
              <a:rPr lang="ru-RU" sz="3200" dirty="0"/>
              <a:t>это нужно </a:t>
            </a:r>
            <a:r>
              <a:rPr lang="ru-RU" sz="3200" dirty="0" smtClean="0"/>
              <a:t>делать быстро!</a:t>
            </a:r>
            <a:endParaRPr lang="ru-RU" sz="3200" dirty="0"/>
          </a:p>
          <a:p>
            <a:endParaRPr lang="ru-RU" sz="3200" dirty="0"/>
          </a:p>
        </p:txBody>
      </p:sp>
      <p:pic>
        <p:nvPicPr>
          <p:cNvPr id="16386" name="Picture 2" descr="C:\Users\User\Desktop\Новая папка (2)\IMG_20180420_223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04678"/>
            <a:ext cx="4375456" cy="42845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4000" dirty="0" smtClean="0"/>
              <a:t>Если смесь долго не затвердевает - можно в неё добавить клей ПВА. Развести пожиже и этим составом промазать все ветки и ствол. </a:t>
            </a:r>
          </a:p>
          <a:p>
            <a:pPr marL="137160" indent="0">
              <a:buNone/>
            </a:pPr>
            <a:r>
              <a:rPr lang="ru-RU" sz="4000" dirty="0" smtClean="0"/>
              <a:t>Дать высохнуть.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272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710432" cy="2304256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sz="3200" dirty="0" smtClean="0"/>
              <a:t>Когда алебастр застыл, вытаскиваю дерево из чашки и начинаю раскрашивать. Сначала раскрашиваю коричневым цветом все ветки, затем - ствол. Использую акриловые – не смывающиеся краски.</a:t>
            </a:r>
            <a:endParaRPr lang="ru-RU" sz="3200" dirty="0"/>
          </a:p>
        </p:txBody>
      </p:sp>
      <p:pic>
        <p:nvPicPr>
          <p:cNvPr id="17410" name="Picture 2" descr="C:\Users\User\Desktop\Новая папка (2)\IMG_20180421_104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10608"/>
            <a:ext cx="3075806" cy="4101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Новая папка (2)\IMG_20180421_151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58346" y="2422573"/>
            <a:ext cx="3528392" cy="4677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259228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600" dirty="0" smtClean="0"/>
              <a:t>Затем можно в коричневую краску немного добавить красной, и тоже прокрасить губкой ствол и ветки сакуры.</a:t>
            </a:r>
            <a:endParaRPr lang="ru-RU" sz="3600" dirty="0"/>
          </a:p>
        </p:txBody>
      </p:sp>
      <p:pic>
        <p:nvPicPr>
          <p:cNvPr id="18434" name="Picture 2" descr="C:\Users\User\Desktop\Новая папка (2)\IMG_20180421_164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2132856"/>
            <a:ext cx="3931857" cy="45560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3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331236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600" dirty="0" smtClean="0"/>
              <a:t>На подставку я нанесла толстый слой клея ПВА и положила мелкий дренаж, а все просветы посыпала песком. После чего всё покрыла  лаком.</a:t>
            </a:r>
            <a:endParaRPr lang="ru-RU" sz="3600" dirty="0"/>
          </a:p>
        </p:txBody>
      </p:sp>
      <p:pic>
        <p:nvPicPr>
          <p:cNvPr id="19458" name="Picture 2" descr="C:\Users\User\Desktop\Новая папка (2)\IMG_20180421_223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42445"/>
            <a:ext cx="3312368" cy="411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Новая папка (2)\IMG_20180421_2115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56736"/>
            <a:ext cx="3075806" cy="41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4283968" cy="4824536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ru-RU" sz="4000" dirty="0" smtClean="0"/>
              <a:t>Сакура </a:t>
            </a:r>
          </a:p>
          <a:p>
            <a:pPr marL="137160" indent="0" algn="ctr">
              <a:buNone/>
            </a:pPr>
            <a:r>
              <a:rPr lang="ru-RU" sz="4000" smtClean="0"/>
              <a:t>из бисера </a:t>
            </a:r>
          </a:p>
          <a:p>
            <a:pPr marL="137160" indent="0" algn="ctr">
              <a:buNone/>
            </a:pPr>
            <a:r>
              <a:rPr lang="ru-RU" sz="4000" smtClean="0"/>
              <a:t>готова</a:t>
            </a:r>
            <a:r>
              <a:rPr lang="ru-RU" sz="4000" dirty="0" smtClean="0"/>
              <a:t>!</a:t>
            </a:r>
          </a:p>
          <a:p>
            <a:pPr marL="137160" indent="0" algn="ctr">
              <a:buNone/>
            </a:pPr>
            <a:r>
              <a:rPr lang="ru-RU" sz="4000" dirty="0" smtClean="0"/>
              <a:t> Пусть она вас радует своей красотой!</a:t>
            </a:r>
            <a:endParaRPr lang="ru-RU" sz="4000" dirty="0"/>
          </a:p>
        </p:txBody>
      </p:sp>
      <p:pic>
        <p:nvPicPr>
          <p:cNvPr id="20482" name="Picture 2" descr="C:\Users\User\Desktop\Новая папка (2)\IMG_20180422_155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6645"/>
            <a:ext cx="4876006" cy="65013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sz="8000" dirty="0" smtClean="0">
                <a:latin typeface="+mn-lt"/>
              </a:rPr>
              <a:t>цель</a:t>
            </a:r>
            <a:endParaRPr lang="ru-RU" sz="8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96048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4400" dirty="0" smtClean="0"/>
              <a:t>Создать красивую поделку из бисера.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875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ЗАДАЧИ</a:t>
            </a:r>
            <a:endParaRPr lang="ru-RU" sz="60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4400" dirty="0" smtClean="0"/>
              <a:t>Совершенствовать навыки работы с бисером.</a:t>
            </a:r>
          </a:p>
          <a:p>
            <a:pPr marL="137160" indent="0">
              <a:buNone/>
            </a:pPr>
            <a:r>
              <a:rPr lang="ru-RU" sz="4400" dirty="0" smtClean="0"/>
              <a:t>Воспитывать аккуратность и усидчивость.</a:t>
            </a:r>
          </a:p>
          <a:p>
            <a:pPr marL="137160" indent="0">
              <a:buNone/>
            </a:pPr>
            <a:r>
              <a:rPr lang="ru-RU" sz="4400" dirty="0" smtClean="0"/>
              <a:t>Развивать мелкую моторику рук.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9075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709160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/>
              <a:t>Такое яркое и красивое дерево, как сакура не оставит никого равнодушным. Сакура из бисера, среди всей зелени, у меня на окне - смотрится самой яркой. Делается она очень просто, не так трудно, как кажется на первый взгляд.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157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8000" dirty="0" smtClean="0">
                <a:latin typeface="+mn-lt"/>
              </a:rPr>
              <a:t>материалы</a:t>
            </a:r>
            <a:endParaRPr lang="ru-RU" sz="8000" dirty="0">
              <a:latin typeface="+mn-lt"/>
            </a:endParaRPr>
          </a:p>
        </p:txBody>
      </p:sp>
      <p:pic>
        <p:nvPicPr>
          <p:cNvPr id="1030" name="Picture 6" descr="C:\Users\User\Desktop\Новая папка (2)\IMG_20180414_231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 b="23095"/>
          <a:stretch/>
        </p:blipFill>
        <p:spPr bwMode="auto">
          <a:xfrm>
            <a:off x="1898973" y="1367390"/>
            <a:ext cx="3041798" cy="25476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Новая папка (2)\IMG_20180414_2311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t="17943" r="17534" b="21116"/>
          <a:stretch/>
        </p:blipFill>
        <p:spPr bwMode="auto">
          <a:xfrm>
            <a:off x="5148064" y="3998354"/>
            <a:ext cx="2643839" cy="27187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Новая папка (2)\IMG_20180414_2311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6" r="5521" b="17613"/>
          <a:stretch/>
        </p:blipFill>
        <p:spPr bwMode="auto">
          <a:xfrm>
            <a:off x="395536" y="3998354"/>
            <a:ext cx="3024336" cy="27187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Новая папка (2)\IMG_20180414_2311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5248" b="7905"/>
          <a:stretch/>
        </p:blipFill>
        <p:spPr bwMode="auto">
          <a:xfrm>
            <a:off x="6228184" y="1294092"/>
            <a:ext cx="2643839" cy="25476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0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600" dirty="0" smtClean="0"/>
              <a:t>Лучше всего смешать бисер нескольких цветов - так дерево будет смотреться интереснее.</a:t>
            </a:r>
            <a:endParaRPr lang="ru-RU" sz="3600" dirty="0"/>
          </a:p>
        </p:txBody>
      </p:sp>
      <p:pic>
        <p:nvPicPr>
          <p:cNvPr id="2050" name="Picture 2" descr="C:\Users\User\Desktop\Новая папка (2)\IMG_20180414_2312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t="15948" r="2471" b="14746"/>
          <a:stretch/>
        </p:blipFill>
        <p:spPr bwMode="auto">
          <a:xfrm>
            <a:off x="2555776" y="2080351"/>
            <a:ext cx="4687238" cy="4654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6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646" y="404664"/>
            <a:ext cx="8229600" cy="2952328"/>
          </a:xfrm>
        </p:spPr>
        <p:txBody>
          <a:bodyPr>
            <a:normAutofit/>
          </a:bodyPr>
          <a:lstStyle/>
          <a:p>
            <a:pPr marL="137160" lvl="8" indent="0">
              <a:buClr>
                <a:schemeClr val="tx1">
                  <a:shade val="95000"/>
                </a:schemeClr>
              </a:buClr>
              <a:buSzPct val="65000"/>
              <a:buNone/>
            </a:pPr>
            <a:r>
              <a:rPr lang="ru-RU" sz="4400" dirty="0" smtClean="0"/>
              <a:t>Отрезаю </a:t>
            </a:r>
            <a:r>
              <a:rPr lang="ru-RU" sz="4400" dirty="0"/>
              <a:t>проволоку длиной 60 см и </a:t>
            </a:r>
            <a:r>
              <a:rPr lang="ru-RU" sz="4400" dirty="0" smtClean="0"/>
              <a:t>набираю </a:t>
            </a:r>
            <a:r>
              <a:rPr lang="ru-RU" sz="4400" dirty="0"/>
              <a:t>на неё 11 бисерин.</a:t>
            </a:r>
          </a:p>
          <a:p>
            <a:endParaRPr lang="ru-RU" sz="4800" dirty="0"/>
          </a:p>
        </p:txBody>
      </p:sp>
      <p:pic>
        <p:nvPicPr>
          <p:cNvPr id="4" name="Picture 2" descr="C:\Users\User\Desktop\Новая папка (2)\IMG_20180414_2318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4" b="15802"/>
          <a:stretch/>
        </p:blipFill>
        <p:spPr bwMode="auto">
          <a:xfrm>
            <a:off x="1619672" y="2421410"/>
            <a:ext cx="6048672" cy="4017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2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295232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4000" dirty="0" smtClean="0"/>
              <a:t>Располагаю их по центру и делаю верхнюю петельку, закручиваю проволоку на 7-8 оборотов.</a:t>
            </a:r>
            <a:endParaRPr lang="ru-RU" sz="4000" dirty="0"/>
          </a:p>
        </p:txBody>
      </p:sp>
      <p:pic>
        <p:nvPicPr>
          <p:cNvPr id="4098" name="Picture 2" descr="C:\Users\User\Desktop\Новая папка (2)\IMG_20180414_2319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" r="23182" b="17884"/>
          <a:stretch/>
        </p:blipFill>
        <p:spPr bwMode="auto">
          <a:xfrm rot="10800000">
            <a:off x="2195736" y="2329775"/>
            <a:ext cx="4910936" cy="4168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4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167</TotalTime>
  <Words>456</Words>
  <Application>Microsoft Office PowerPoint</Application>
  <PresentationFormat>Экран (4:3)</PresentationFormat>
  <Paragraphs>50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Апекс</vt:lpstr>
      <vt:lpstr>Сакура из бисера</vt:lpstr>
      <vt:lpstr>обоснование</vt:lpstr>
      <vt:lpstr>цель</vt:lpstr>
      <vt:lpstr>ЗАДАЧИ</vt:lpstr>
      <vt:lpstr>Презентация PowerPoint</vt:lpstr>
      <vt:lpstr>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главная</dc:title>
  <dc:creator>User</dc:creator>
  <cp:lastModifiedBy>User</cp:lastModifiedBy>
  <cp:revision>19</cp:revision>
  <dcterms:created xsi:type="dcterms:W3CDTF">2018-04-22T13:28:25Z</dcterms:created>
  <dcterms:modified xsi:type="dcterms:W3CDTF">2018-11-21T11:00:54Z</dcterms:modified>
</cp:coreProperties>
</file>