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256" r:id="rId2"/>
    <p:sldId id="271" r:id="rId3"/>
    <p:sldId id="284" r:id="rId4"/>
    <p:sldId id="285" r:id="rId5"/>
    <p:sldId id="294" r:id="rId6"/>
    <p:sldId id="270" r:id="rId7"/>
    <p:sldId id="257" r:id="rId8"/>
    <p:sldId id="269" r:id="rId9"/>
    <p:sldId id="272" r:id="rId10"/>
    <p:sldId id="258" r:id="rId11"/>
    <p:sldId id="259" r:id="rId12"/>
    <p:sldId id="262" r:id="rId13"/>
    <p:sldId id="263" r:id="rId14"/>
    <p:sldId id="276" r:id="rId15"/>
    <p:sldId id="265" r:id="rId16"/>
    <p:sldId id="266" r:id="rId17"/>
    <p:sldId id="267" r:id="rId18"/>
    <p:sldId id="268" r:id="rId19"/>
    <p:sldId id="278" r:id="rId20"/>
    <p:sldId id="279" r:id="rId21"/>
    <p:sldId id="280" r:id="rId22"/>
    <p:sldId id="281" r:id="rId23"/>
    <p:sldId id="283" r:id="rId24"/>
    <p:sldId id="273" r:id="rId25"/>
    <p:sldId id="277" r:id="rId26"/>
    <p:sldId id="282" r:id="rId27"/>
    <p:sldId id="296" r:id="rId28"/>
    <p:sldId id="289" r:id="rId29"/>
    <p:sldId id="292" r:id="rId30"/>
    <p:sldId id="293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5" autoAdjust="0"/>
    <p:restoredTop sz="96518" autoAdjust="0"/>
  </p:normalViewPr>
  <p:slideViewPr>
    <p:cSldViewPr>
      <p:cViewPr>
        <p:scale>
          <a:sx n="66" d="100"/>
          <a:sy n="66" d="100"/>
        </p:scale>
        <p:origin x="-15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6424C-C6AF-496D-9ED1-2FFBAE0E2D4B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7601B-7CA0-4F8A-8C76-15D660AC1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8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7601B-7CA0-4F8A-8C76-15D660AC1E4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72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60000">
            <a:off x="2125565" y="1464763"/>
            <a:ext cx="5216389" cy="1686298"/>
          </a:xfrm>
        </p:spPr>
        <p:txBody>
          <a:bodyPr/>
          <a:lstStyle/>
          <a:p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Топиарий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с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ракушками</a:t>
            </a:r>
            <a:endParaRPr lang="ru-RU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360000">
            <a:off x="2705545" y="3749012"/>
            <a:ext cx="4836456" cy="1741305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ВЫПОЛНИЛА ЕГОРОВА ИЛОНА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УЧЕНИЦА МБОУ СОШ №27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РУКОВОДИТЕЛЬ ПРОЕКТА С.Л.ТИМОФЕЕВА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3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материалы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Новая папка\IMG_20180406_15134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0075" y="1806575"/>
            <a:ext cx="5403850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10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41440" cy="1584176"/>
          </a:xfrm>
        </p:spPr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Мну бумагу для шаров и обматываю нитками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Новая папка\IMG_20180406_1515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844824"/>
            <a:ext cx="3039665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Новая папка\IMG_20180406_151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5"/>
            <a:ext cx="3312368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86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41440" cy="2160239"/>
          </a:xfrm>
        </p:spPr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так несколько раз до образования нужного размера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Новая папка\IMG_20180406_1521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2963466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\IMG_20180406_1516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3803" y="1859049"/>
            <a:ext cx="2967644" cy="395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61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Получился вот такой шар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Новая папка\IMG_20180406_1525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3600400" cy="4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3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260648"/>
            <a:ext cx="8041440" cy="1618589"/>
          </a:xfrm>
        </p:spPr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Приклеиваю ракушки и бусинки на шары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1" name="Picture 7" descr="C:\Users\User\Desktop\DSC02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6865" y="1856668"/>
            <a:ext cx="5270269" cy="395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4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586690"/>
          </a:xfrm>
        </p:spPr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Засыпаю в ведёрко гипс и наливаю туда воду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User\Desktop\Новая папка\IMG_20180520_1445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2963466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овая папка\IMG_20180520_144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076612" cy="41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90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2016224"/>
          </a:xfrm>
        </p:spPr>
        <p:txBody>
          <a:bodyPr/>
          <a:lstStyle/>
          <a:p>
            <a:r>
              <a:rPr lang="ru-RU" sz="40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Тщательно перемешиваю и устанавливаю ветки кудрявой ивы</a:t>
            </a:r>
            <a:endParaRPr lang="ru-RU" sz="40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User\Desktop\Новая папка\IMG_20180520_1454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2963466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Новая папка\IMG_20180520_1455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3803" y="1859049"/>
            <a:ext cx="2967644" cy="395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41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1944216"/>
          </a:xfrm>
        </p:spPr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Вставляю спички для лучшего сцепления гипса и травки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User\Desktop\Новая папка\IMG_20180520_150659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03848" y="1988840"/>
            <a:ext cx="3040339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09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\IMG_20180520_1506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1844824"/>
            <a:ext cx="304023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548680"/>
            <a:ext cx="8496944" cy="1245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 получиться вот так</a:t>
            </a:r>
            <a:endParaRPr lang="ru-RU" sz="44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389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188640"/>
            <a:ext cx="8041440" cy="1944216"/>
          </a:xfrm>
        </p:spPr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Развожу клей ПВА водой и бросаю туда бумагу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DSC02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5268384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4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38388"/>
            <a:ext cx="8496944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>
                <a:solidFill>
                  <a:srgbClr val="00B050"/>
                </a:solidFill>
              </a:rPr>
              <a:t>У  моей мамы летом день рождения. 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rgbClr val="00B050"/>
                </a:solidFill>
              </a:rPr>
              <a:t>И мы всей семьёй давно не были на море. 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rgbClr val="00B050"/>
                </a:solidFill>
              </a:rPr>
              <a:t>Я решила сделать подарок, напоминающий море.</a:t>
            </a:r>
            <a:endParaRPr lang="ru-RU" sz="32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3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Получаю такую «кашу»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DSC02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6865" y="1856668"/>
            <a:ext cx="5270269" cy="395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10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188640"/>
            <a:ext cx="8041440" cy="1690597"/>
          </a:xfrm>
        </p:spPr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вилки наношу её на ведёрко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DSC0215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4"/>
          <a:stretch/>
        </p:blipFill>
        <p:spPr bwMode="auto">
          <a:xfrm>
            <a:off x="1619672" y="2564903"/>
            <a:ext cx="5871042" cy="34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4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Оставляю сохнуть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User\Desktop\DSC021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6865" y="1856668"/>
            <a:ext cx="5270269" cy="395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0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«Кора» высохла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User\Desktop\DSC0218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090256" y="1856668"/>
            <a:ext cx="2963487" cy="395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49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260648"/>
            <a:ext cx="8041440" cy="1618589"/>
          </a:xfrm>
        </p:spPr>
        <p:txBody>
          <a:bodyPr/>
          <a:lstStyle/>
          <a:p>
            <a:r>
              <a:rPr lang="ru-RU" sz="40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Вырезаю из зелёной бумаги круг, чтобы закрыть гипс</a:t>
            </a:r>
            <a:endParaRPr lang="ru-RU" sz="40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ГОДОВЫЕ 2018 ПРОЕКТЫ\фото Егоровой ТОПИАРИЙ\DSC0218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052597" y="1806575"/>
            <a:ext cx="3038805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0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260648"/>
            <a:ext cx="8041440" cy="1618589"/>
          </a:xfrm>
        </p:spPr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Прикрепляю шары к веткам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C:\Users\User\Desktop\DSC02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3456384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92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260648"/>
            <a:ext cx="8041440" cy="1618589"/>
          </a:xfrm>
        </p:spPr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Приклеиваю на бумагу почки вербы и ивы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User\Desktop\ГОДОВЫЕ 2018 ПРОЕКТЫ\фото Егоровой ТОПИАРИЙ\DSC02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ГОДОВЫЕ 2018 ПРОЕКТЫ\фото Егоровой ТОПИАРИЙ\DSC021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76" y="2492896"/>
            <a:ext cx="5310996" cy="398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68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994606" cy="25302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rgbClr val="00B050"/>
                </a:solidFill>
              </a:rPr>
              <a:t>МОЙ ТОПИАРИЙ ГОТОВ!!!</a:t>
            </a:r>
            <a:endParaRPr lang="ru-RU" sz="4800" i="1" dirty="0">
              <a:solidFill>
                <a:srgbClr val="00B050"/>
              </a:solidFill>
            </a:endParaRPr>
          </a:p>
        </p:txBody>
      </p:sp>
      <p:pic>
        <p:nvPicPr>
          <p:cNvPr id="5" name="Picture 3" descr="C:\Users\User\Desktop\DSC02190.JPG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9" t="73" r="-847" b="24953"/>
          <a:stretch/>
        </p:blipFill>
        <p:spPr bwMode="auto">
          <a:xfrm>
            <a:off x="5580112" y="2132856"/>
            <a:ext cx="2959489" cy="341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8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41439" cy="1368152"/>
          </a:xfrm>
        </p:spPr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199" y="1772816"/>
            <a:ext cx="7467601" cy="3481773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00B050"/>
                </a:solidFill>
              </a:rPr>
              <a:t>Я довольна своей работой! </a:t>
            </a:r>
          </a:p>
          <a:p>
            <a:r>
              <a:rPr lang="ru-RU" sz="4800" i="1" dirty="0" smtClean="0">
                <a:solidFill>
                  <a:srgbClr val="00B050"/>
                </a:solidFill>
              </a:rPr>
              <a:t>Цель и задачи выполнены!</a:t>
            </a:r>
            <a:endParaRPr lang="ru-RU" sz="4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6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Экологическая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48880"/>
            <a:ext cx="7467600" cy="36408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i="1" dirty="0" smtClean="0">
                <a:solidFill>
                  <a:srgbClr val="00B050"/>
                </a:solidFill>
              </a:rPr>
              <a:t>При выполнении проекта вред окружающей среде не нанесён.</a:t>
            </a:r>
            <a:endParaRPr lang="ru-RU" sz="4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2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41440" cy="122413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подарка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User\Desktop\image3P1O9CB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23987"/>
            <a:ext cx="2838581" cy="378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original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6"/>
            <a:ext cx="2522965" cy="308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85e4b057eccf7e679b1f5774ae8287d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22" y="3356992"/>
            <a:ext cx="285460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podelki-iz-rakushek8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08654"/>
            <a:ext cx="2026915" cy="252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User\Desktop\preload_a3b51df581d63e6_4683074cvetok_iz_rakushek__1_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08654"/>
            <a:ext cx="2186499" cy="199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76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оценка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20888"/>
            <a:ext cx="7467600" cy="3568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rgbClr val="00B050"/>
                </a:solidFill>
              </a:rPr>
              <a:t>Клей-пистолет: 75 рублей;</a:t>
            </a:r>
          </a:p>
          <a:p>
            <a:pPr marL="0" indent="0" algn="ctr">
              <a:buNone/>
            </a:pPr>
            <a:r>
              <a:rPr lang="ru-RU" sz="3600" i="1" dirty="0" smtClean="0">
                <a:solidFill>
                  <a:srgbClr val="00B050"/>
                </a:solidFill>
              </a:rPr>
              <a:t>Клеевые стержни: 50 рублей;</a:t>
            </a:r>
          </a:p>
          <a:p>
            <a:pPr marL="0" indent="0" algn="ctr">
              <a:buNone/>
            </a:pPr>
            <a:r>
              <a:rPr lang="ru-RU" sz="3600" i="1" dirty="0" smtClean="0">
                <a:solidFill>
                  <a:srgbClr val="00B050"/>
                </a:solidFill>
              </a:rPr>
              <a:t>Все остальные материалы нашлись у меня дома.</a:t>
            </a:r>
            <a:endParaRPr lang="ru-RU" sz="36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5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2"/>
            <a:ext cx="8041440" cy="4792637"/>
          </a:xfrm>
        </p:spPr>
        <p:txBody>
          <a:bodyPr/>
          <a:lstStyle/>
          <a:p>
            <a:r>
              <a:rPr lang="ru-RU" sz="88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</a:t>
            </a:r>
            <a:r>
              <a:rPr lang="ru-RU" sz="8800" i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ВНИМАНИЕ!!!</a:t>
            </a:r>
            <a:endParaRPr lang="ru-RU" sz="88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85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41439" cy="1840938"/>
          </a:xfrm>
        </p:spPr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выбор – это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топиарий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708920"/>
            <a:ext cx="7467601" cy="3121733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00B050"/>
                </a:solidFill>
              </a:rPr>
              <a:t>Я думаю, что </a:t>
            </a:r>
            <a:r>
              <a:rPr lang="ru-RU" sz="4000" i="1" dirty="0" err="1" smtClean="0">
                <a:solidFill>
                  <a:srgbClr val="00B050"/>
                </a:solidFill>
              </a:rPr>
              <a:t>топиарий</a:t>
            </a:r>
            <a:r>
              <a:rPr lang="ru-RU" sz="4000" i="1" dirty="0" smtClean="0">
                <a:solidFill>
                  <a:srgbClr val="00B050"/>
                </a:solidFill>
              </a:rPr>
              <a:t> - лучше остальных моих задумок!</a:t>
            </a:r>
            <a:endParaRPr lang="ru-RU" sz="4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5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ru-RU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i="1" dirty="0" smtClean="0">
                <a:solidFill>
                  <a:srgbClr val="00B050"/>
                </a:solidFill>
              </a:rPr>
              <a:t>Сделать </a:t>
            </a:r>
          </a:p>
          <a:p>
            <a:pPr marL="0" indent="0" algn="ctr">
              <a:buNone/>
            </a:pPr>
            <a:r>
              <a:rPr lang="ru-RU" sz="4800" i="1" dirty="0" err="1" smtClean="0">
                <a:solidFill>
                  <a:srgbClr val="00B050"/>
                </a:solidFill>
              </a:rPr>
              <a:t>топиарное</a:t>
            </a:r>
            <a:r>
              <a:rPr lang="ru-RU" sz="4800" i="1" dirty="0" smtClean="0">
                <a:solidFill>
                  <a:srgbClr val="00B050"/>
                </a:solidFill>
              </a:rPr>
              <a:t> дерево</a:t>
            </a:r>
          </a:p>
          <a:p>
            <a:pPr marL="0" indent="0" algn="ctr">
              <a:buNone/>
            </a:pPr>
            <a:r>
              <a:rPr lang="ru-RU" sz="4800" i="1" dirty="0" smtClean="0">
                <a:solidFill>
                  <a:srgbClr val="00B050"/>
                </a:solidFill>
              </a:rPr>
              <a:t> из ракушек!</a:t>
            </a:r>
            <a:endParaRPr lang="ru-RU" sz="4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 smtClean="0">
                <a:solidFill>
                  <a:srgbClr val="00B050"/>
                </a:solidFill>
              </a:rPr>
              <a:t>Узнать историю этой поделки.</a:t>
            </a:r>
          </a:p>
          <a:p>
            <a:pPr marL="0" indent="0">
              <a:buNone/>
            </a:pPr>
            <a:r>
              <a:rPr lang="ru-RU" sz="3600" i="1" dirty="0" smtClean="0">
                <a:solidFill>
                  <a:srgbClr val="00B050"/>
                </a:solidFill>
              </a:rPr>
              <a:t>Воспитывать аккуратность и усидчивость.</a:t>
            </a:r>
          </a:p>
          <a:p>
            <a:pPr marL="0" indent="0">
              <a:buNone/>
            </a:pPr>
            <a:r>
              <a:rPr lang="ru-RU" sz="3600" i="1" dirty="0" smtClean="0">
                <a:solidFill>
                  <a:srgbClr val="00B050"/>
                </a:solidFill>
              </a:rPr>
              <a:t>Развивать </a:t>
            </a:r>
            <a:r>
              <a:rPr lang="ru-RU" sz="3600" i="1" smtClean="0">
                <a:solidFill>
                  <a:srgbClr val="00B050"/>
                </a:solidFill>
              </a:rPr>
              <a:t>мелкую моторику рук.</a:t>
            </a:r>
            <a:endParaRPr lang="ru-RU" sz="36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0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332656"/>
            <a:ext cx="8041440" cy="1546581"/>
          </a:xfrm>
        </p:spPr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топиарных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деревьев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44824"/>
            <a:ext cx="7467600" cy="4608512"/>
          </a:xfrm>
        </p:spPr>
        <p:txBody>
          <a:bodyPr>
            <a:normAutofit/>
          </a:bodyPr>
          <a:lstStyle/>
          <a:p>
            <a:r>
              <a:rPr lang="ru-RU" sz="2200" i="1" dirty="0">
                <a:solidFill>
                  <a:schemeClr val="accent1">
                    <a:lumMod val="50000"/>
                  </a:schemeClr>
                </a:solidFill>
              </a:rPr>
              <a:t>Со времен Священной Римской империи </a:t>
            </a:r>
            <a:r>
              <a:rPr lang="ru-RU" sz="2200" i="1" dirty="0" err="1">
                <a:solidFill>
                  <a:schemeClr val="accent1">
                    <a:lumMod val="50000"/>
                  </a:schemeClr>
                </a:solidFill>
              </a:rPr>
              <a:t>топиарием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</a:rPr>
              <a:t> называли раба-садовника, который ухаживал за декоративным участком (</a:t>
            </a:r>
            <a:r>
              <a:rPr lang="ru-RU" sz="2200" i="1" dirty="0" err="1">
                <a:solidFill>
                  <a:schemeClr val="accent1">
                    <a:lumMod val="50000"/>
                  </a:schemeClr>
                </a:solidFill>
              </a:rPr>
              <a:t>топией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</a:rPr>
              <a:t>) своих господ. Таким садом владел каждый уважающий себя древний римлянин. Благодаря умениям и стараниям садовника </a:t>
            </a:r>
            <a:r>
              <a:rPr lang="ru-RU" sz="2200" i="1" dirty="0" err="1">
                <a:solidFill>
                  <a:schemeClr val="accent1">
                    <a:lumMod val="50000"/>
                  </a:schemeClr>
                </a:solidFill>
              </a:rPr>
              <a:t>топия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</a:rPr>
              <a:t> состояла из деревьев и кустарников различной формы – конусы, шары, колонны, фигуры животных. Увлечение причудливо подстриженными живыми изгородями возродилось в эпоху французских правителей 17 века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2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064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Топиарии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наши дни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 В наше время 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</a:rPr>
              <a:t>топиарии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 очень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популярны. Их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можно делать из  различных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материалов: из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кофе, из денежных купюр, из цветов, из апельсиновых корок, из природных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материалов… </a:t>
            </a:r>
            <a:endParaRPr lang="ru-RU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1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188641"/>
            <a:ext cx="8041440" cy="1512167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топиариарных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деревьев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__plpcte_target" descr="http://dg52.mycdn.me/getImage?photoId=772402386058&amp;photoType=0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2195"/>
            <a:ext cx="2093240" cy="2798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C:\Users\User\Desktop\image0MFE4OTZ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t="4609" r="5671" b="5242"/>
          <a:stretch/>
        </p:blipFill>
        <p:spPr bwMode="auto">
          <a:xfrm>
            <a:off x="3483429" y="2815770"/>
            <a:ext cx="3091542" cy="349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IMG_20180409_1636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7" y="1412776"/>
            <a:ext cx="2983260" cy="397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16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342</TotalTime>
  <Words>344</Words>
  <Application>Microsoft Office PowerPoint</Application>
  <PresentationFormat>Экран (4:3)</PresentationFormat>
  <Paragraphs>53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Summer</vt:lpstr>
      <vt:lpstr>Топиарий с ракушками</vt:lpstr>
      <vt:lpstr>Обоснование</vt:lpstr>
      <vt:lpstr>Выбор подарка</vt:lpstr>
      <vt:lpstr>Мой выбор – это топиарий</vt:lpstr>
      <vt:lpstr>Цель</vt:lpstr>
      <vt:lpstr>Задачи:</vt:lpstr>
      <vt:lpstr>История топиарных деревьев</vt:lpstr>
      <vt:lpstr>Топиарии в наши дни</vt:lpstr>
      <vt:lpstr>Виды топиариарных деревьев</vt:lpstr>
      <vt:lpstr>Мои материалы</vt:lpstr>
      <vt:lpstr>Мну бумагу для шаров и обматываю нитками</vt:lpstr>
      <vt:lpstr>И так несколько раз до образования нужного размера</vt:lpstr>
      <vt:lpstr>Получился вот такой шар</vt:lpstr>
      <vt:lpstr>Приклеиваю ракушки и бусинки на шары</vt:lpstr>
      <vt:lpstr>Засыпаю в ведёрко гипс и наливаю туда воду</vt:lpstr>
      <vt:lpstr>Тщательно перемешиваю и устанавливаю ветки кудрявой ивы</vt:lpstr>
      <vt:lpstr>Вставляю спички для лучшего сцепления гипса и травки</vt:lpstr>
      <vt:lpstr>Презентация PowerPoint</vt:lpstr>
      <vt:lpstr>Развожу клей ПВА водой и бросаю туда бумагу</vt:lpstr>
      <vt:lpstr>Получаю такую «кашу»</vt:lpstr>
      <vt:lpstr>С помощью вилки наношу её на ведёрко</vt:lpstr>
      <vt:lpstr>Оставляю сохнуть</vt:lpstr>
      <vt:lpstr>«Кора» высохла</vt:lpstr>
      <vt:lpstr>Вырезаю из зелёной бумаги круг, чтобы закрыть гипс</vt:lpstr>
      <vt:lpstr>Прикрепляю шары к веткам</vt:lpstr>
      <vt:lpstr>Приклеиваю на бумагу почки вербы и ивы</vt:lpstr>
      <vt:lpstr>Презентация PowerPoint</vt:lpstr>
      <vt:lpstr>Вывод:</vt:lpstr>
      <vt:lpstr>Экологическая оценка</vt:lpstr>
      <vt:lpstr>Экономическая оценка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Топиарий с ракушками</dc:title>
  <dc:creator>User</dc:creator>
  <cp:lastModifiedBy>User</cp:lastModifiedBy>
  <cp:revision>30</cp:revision>
  <dcterms:created xsi:type="dcterms:W3CDTF">2018-04-18T09:48:04Z</dcterms:created>
  <dcterms:modified xsi:type="dcterms:W3CDTF">2018-11-21T10:11:35Z</dcterms:modified>
</cp:coreProperties>
</file>